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70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-01.png" descr="logo-01.png"/>
          <p:cNvPicPr>
            <a:picLocks noChangeAspect="1"/>
          </p:cNvPicPr>
          <p:nvPr/>
        </p:nvPicPr>
        <p:blipFill>
          <a:blip r:embed="rId1"/>
          <a:srcRect r="60875"/>
          <a:stretch>
            <a:fillRect/>
          </a:stretch>
        </p:blipFill>
        <p:spPr>
          <a:xfrm>
            <a:off x="5538801" y="1334213"/>
            <a:ext cx="1574144" cy="1125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964430" y="307594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观察者模式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4707255"/>
            <a:ext cx="129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卢建至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246630"/>
            <a:ext cx="4048125" cy="1533525"/>
          </a:xfrm>
          <a:prstGeom prst="rect">
            <a:avLst/>
          </a:prstGeom>
        </p:spPr>
      </p:pic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10" y="130175"/>
            <a:ext cx="4714875" cy="6162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975995"/>
            <a:ext cx="5391150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4365625"/>
            <a:ext cx="65722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5950" y="2090420"/>
            <a:ext cx="84201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这样一来之前的两个问题都解决了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女神只要维护一个队列就可以，不需要知道具体是谁喜欢她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队列是男孩自己主动加入的，不需要让女神知道</a:t>
            </a:r>
            <a:endParaRPr lang="zh-CN" altLang="en-US" sz="2400"/>
          </a:p>
        </p:txBody>
      </p:sp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解决掉的问题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</a:t>
            </a:r>
            <a:r>
              <a:rPr lang="en-US" altLang="zh-CN"/>
              <a:t>(push)</a:t>
            </a:r>
            <a:r>
              <a:rPr lang="zh-CN" altLang="en-US"/>
              <a:t>模式，拉</a:t>
            </a:r>
            <a:r>
              <a:rPr lang="en-US" altLang="zh-CN"/>
              <a:t>(pull)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8880" y="3199130"/>
            <a:ext cx="6417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观察者模式还分为推</a:t>
            </a:r>
            <a:r>
              <a:rPr lang="en-US" altLang="zh-CN" sz="2400"/>
              <a:t>(push)</a:t>
            </a:r>
            <a:r>
              <a:rPr lang="zh-CN" altLang="en-US" sz="2400"/>
              <a:t>模式和拉</a:t>
            </a:r>
            <a:r>
              <a:rPr lang="en-US" altLang="zh-CN" sz="2400"/>
              <a:t>(pull)</a:t>
            </a:r>
            <a:r>
              <a:rPr lang="zh-CN" altLang="en-US" sz="2400"/>
              <a:t>模式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</a:t>
            </a:r>
            <a:r>
              <a:rPr lang="en-US" altLang="zh-CN"/>
              <a:t>(push)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2640" y="635635"/>
            <a:ext cx="10603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女神如果比较</a:t>
            </a:r>
            <a:r>
              <a:rPr lang="en-US" altLang="zh-CN" sz="2400"/>
              <a:t>“</a:t>
            </a:r>
            <a:r>
              <a:rPr lang="zh-CN" altLang="en-US" sz="2400"/>
              <a:t>明学</a:t>
            </a:r>
            <a:r>
              <a:rPr lang="en-US" altLang="zh-CN" sz="2400"/>
              <a:t>”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我不要你觉得，我要我觉得，我给你看什么你就看什么。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男生没有选择余地，女神只让你看朋友圈发的一条信息，那你就只能看这条信息，微博和</a:t>
            </a:r>
            <a:r>
              <a:rPr lang="en-US" altLang="zh-CN" sz="2400">
                <a:sym typeface="+mn-ea"/>
              </a:rPr>
              <a:t>QQ</a:t>
            </a:r>
            <a:r>
              <a:rPr lang="zh-CN" altLang="en-US" sz="2400">
                <a:sym typeface="+mn-ea"/>
              </a:rPr>
              <a:t>空间的看不到，那这就是推模式。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2572385"/>
            <a:ext cx="3819525" cy="150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043555"/>
            <a:ext cx="298132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拉</a:t>
            </a:r>
            <a:r>
              <a:rPr lang="en-US" altLang="zh-CN">
                <a:sym typeface="+mn-ea"/>
              </a:rPr>
              <a:t>(pull)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2640" y="635635"/>
            <a:ext cx="10603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女神如果比较</a:t>
            </a:r>
            <a:r>
              <a:rPr lang="en-US" altLang="zh-CN" sz="2400"/>
              <a:t>“</a:t>
            </a:r>
            <a:r>
              <a:rPr lang="zh-CN" altLang="en-US" sz="2400"/>
              <a:t>开放</a:t>
            </a:r>
            <a:r>
              <a:rPr lang="en-US" altLang="zh-CN" sz="2400"/>
              <a:t>”</a:t>
            </a:r>
            <a:r>
              <a:rPr lang="zh-CN" altLang="en-US" sz="2400"/>
              <a:t>：我的</a:t>
            </a:r>
            <a:r>
              <a:rPr lang="zh-CN" altLang="en-US" sz="2400">
                <a:sym typeface="+mn-ea"/>
              </a:rPr>
              <a:t>朋友圈、微博、空间全部可见，你想看什么看什么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男生可以自己通过女神这个对象，去获取自己想要的女生状态，那这就是拉模式</a:t>
            </a:r>
            <a:endParaRPr lang="en-US" altLang="zh-CN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3157855"/>
            <a:ext cx="415290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35" y="3648075"/>
            <a:ext cx="34861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9760" y="5556885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参考资料：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https://www.jianshu.com/p/46f13e4adc32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https://blog.csdn.net/happyever2012/article/details/44678595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0150" y="2829560"/>
            <a:ext cx="2171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</a:rPr>
              <a:t>谢谢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2988310" y="1721485"/>
            <a:ext cx="6214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讲个故事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通过故事结合实际</a:t>
            </a:r>
            <a:r>
              <a:rPr lang="en-US" altLang="zh-CN" sz="2400"/>
              <a:t>UML</a:t>
            </a:r>
            <a:r>
              <a:rPr lang="zh-CN" altLang="en-US" sz="2400"/>
              <a:t>图再讲观察者模式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3.java</a:t>
            </a:r>
            <a:r>
              <a:rPr lang="zh-CN" altLang="en-US" sz="2400"/>
              <a:t>内置观察者模式支持类的弊端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2"/>
          <p:cNvSpPr txBox="1"/>
          <p:nvPr/>
        </p:nvSpPr>
        <p:spPr>
          <a:xfrm>
            <a:off x="2025015" y="947420"/>
            <a:ext cx="7765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从前有一所工科学校，有一个漂亮温柔的女神，这样的女神自然很多人追求，有一天这个女神发布了一条动态</a:t>
            </a:r>
            <a:r>
              <a:rPr lang="en-US" altLang="zh-CN" sz="2400"/>
              <a:t>“</a:t>
            </a:r>
            <a:r>
              <a:rPr lang="zh-CN" altLang="en-US" sz="2400"/>
              <a:t>我饿了</a:t>
            </a:r>
            <a:r>
              <a:rPr lang="en-US" altLang="zh-CN" sz="2400"/>
              <a:t>...”</a:t>
            </a:r>
            <a:r>
              <a:rPr lang="zh-CN" altLang="en-US" sz="2400"/>
              <a:t>，于是众男生纷纷想出了自己的办法</a:t>
            </a:r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18995" y="22421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工科学校当然也不缺经管系的男生，经管系男生说，</a:t>
            </a:r>
            <a:r>
              <a:rPr lang="en-US" altLang="zh-CN" sz="2400"/>
              <a:t>“</a:t>
            </a:r>
            <a:r>
              <a:rPr lang="zh-CN" altLang="en-US" sz="2400"/>
              <a:t>我给你买了你爱吃的，现在在楼下，下来拿吧</a:t>
            </a:r>
            <a:r>
              <a:rPr lang="en-US" altLang="zh-CN" sz="2400"/>
              <a:t>”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130425" y="324040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生物系男生说，</a:t>
            </a:r>
            <a:r>
              <a:rPr lang="en-US" altLang="zh-CN" sz="2400"/>
              <a:t>“</a:t>
            </a:r>
            <a:r>
              <a:rPr lang="zh-CN" altLang="en-US" sz="2400"/>
              <a:t>吃鸡。。。吧，补充能量，走，下楼，带你去吃</a:t>
            </a:r>
            <a:r>
              <a:rPr lang="en-US" altLang="zh-CN" sz="2400"/>
              <a:t>KFC”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132965" y="4238625"/>
            <a:ext cx="7512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计算机系的男生说，</a:t>
            </a:r>
            <a:r>
              <a:rPr lang="en-US" altLang="zh-CN" sz="2400"/>
              <a:t>“</a:t>
            </a:r>
            <a:r>
              <a:rPr lang="zh-CN" altLang="en-US" sz="2400"/>
              <a:t>自己</a:t>
            </a:r>
            <a:r>
              <a:rPr lang="zh-CN" altLang="en-US" sz="2400"/>
              <a:t>去获取女神动态不及时啊，还是写个观察者模式让女神主动通知我吧，她一定会感动的</a:t>
            </a:r>
            <a:r>
              <a:rPr lang="en-US" altLang="zh-CN" sz="2400"/>
              <a:t>”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167255"/>
            <a:ext cx="2124075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540385"/>
            <a:ext cx="71628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2119630"/>
            <a:ext cx="7524750" cy="1343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757930"/>
            <a:ext cx="7409815" cy="1793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697865"/>
            <a:ext cx="50673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60" y="4438015"/>
            <a:ext cx="8548370" cy="1205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这样实现有什么问题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5870" y="1905635"/>
            <a:ext cx="9700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需要女神知道哪些人喜欢她，她才能通知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如果有老实人想默默付出，不希望女生知道，那这样的实现，老实人就收不到女神的动态了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其他问题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39695" y="3198495"/>
            <a:ext cx="691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为了解决上述问题，我们就可以用处观察者模式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2475" y="276860"/>
            <a:ext cx="10869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观察者模式：定义了一种一对多的依赖关系，让多个观察者对象同时监听某一个主题对象。这个主题对象在状态上发生变化时，会通知所有观察者对象，使它们能够自动更新自己。</a:t>
            </a:r>
            <a:endParaRPr lang="zh-CN" altLang="en-US" sz="2400"/>
          </a:p>
        </p:txBody>
      </p:sp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55" y="1496060"/>
            <a:ext cx="728662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1405890"/>
            <a:ext cx="2209800" cy="1304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" y="3618865"/>
            <a:ext cx="2914650" cy="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55" y="287655"/>
            <a:ext cx="6169660" cy="2719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655" y="3307080"/>
            <a:ext cx="5739130" cy="2760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995" y="1605280"/>
            <a:ext cx="5044440" cy="2851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82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Ian.Lu</cp:lastModifiedBy>
  <cp:revision>43</cp:revision>
  <dcterms:created xsi:type="dcterms:W3CDTF">2019-08-21T13:55:00Z</dcterms:created>
  <dcterms:modified xsi:type="dcterms:W3CDTF">2019-08-21T23:56:19Z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