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7" r:id="rId5"/>
    <p:sldId id="258" r:id="rId6"/>
    <p:sldId id="259" r:id="rId7"/>
    <p:sldId id="260" r:id="rId8"/>
    <p:sldId id="262" r:id="rId9"/>
    <p:sldId id="263" r:id="rId10"/>
    <p:sldId id="264" r:id="rId11"/>
    <p:sldId id="266" r:id="rId12"/>
    <p:sldId id="267" r:id="rId13"/>
    <p:sldId id="265" r:id="rId14"/>
    <p:sldId id="26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1A1A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6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66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logo-01.png" descr="logo-01.png"/>
          <p:cNvPicPr>
            <a:picLocks noChangeAspect="1"/>
          </p:cNvPicPr>
          <p:nvPr/>
        </p:nvPicPr>
        <p:blipFill>
          <a:blip r:embed="rId1"/>
          <a:srcRect r="60875"/>
          <a:stretch>
            <a:fillRect/>
          </a:stretch>
        </p:blipFill>
        <p:spPr>
          <a:xfrm>
            <a:off x="5538801" y="1334213"/>
            <a:ext cx="1574144" cy="11250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4964430" y="3075940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000">
                <a:solidFill>
                  <a:schemeClr val="bg1"/>
                </a:solidFill>
              </a:rPr>
              <a:t>观察者模式</a:t>
            </a:r>
            <a:endParaRPr lang="zh-CN" sz="40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76900" y="4707255"/>
            <a:ext cx="1299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卢建至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19760" y="5556885"/>
            <a:ext cx="8061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参考资料：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https://www.jianshu.com/p/46f13e4adc32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https://blog.csdn.net/happyever2012/article/details/44678595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10150" y="2829560"/>
            <a:ext cx="21710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>
                <a:solidFill>
                  <a:schemeClr val="bg1"/>
                </a:solidFill>
              </a:rPr>
              <a:t>谢谢</a:t>
            </a:r>
            <a:endParaRPr lang="zh-CN" altLang="en-US" sz="72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2" name="文本框 1"/>
          <p:cNvSpPr txBox="1"/>
          <p:nvPr/>
        </p:nvSpPr>
        <p:spPr>
          <a:xfrm>
            <a:off x="2988310" y="1721485"/>
            <a:ext cx="62147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讲个故事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通过故事结合实际</a:t>
            </a:r>
            <a:r>
              <a:rPr lang="en-US" altLang="zh-CN" sz="2400"/>
              <a:t>UML</a:t>
            </a:r>
            <a:r>
              <a:rPr lang="zh-CN" altLang="en-US" sz="2400"/>
              <a:t>图再讲观察者模式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3.java</a:t>
            </a:r>
            <a:r>
              <a:rPr lang="zh-CN" altLang="en-US" sz="2400"/>
              <a:t>内置观察者模式支持类的弊端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3" name="文本框 2"/>
          <p:cNvSpPr txBox="1"/>
          <p:nvPr/>
        </p:nvSpPr>
        <p:spPr>
          <a:xfrm>
            <a:off x="2025015" y="947420"/>
            <a:ext cx="77654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</a:t>
            </a:r>
            <a:r>
              <a:rPr lang="zh-CN" altLang="en-US" sz="2400"/>
              <a:t>从前有一所工科学校，有一个漂亮温柔的女神，这样的女神自然很多人追求，有一天这个女神发布了一条动态</a:t>
            </a:r>
            <a:r>
              <a:rPr lang="en-US" altLang="zh-CN" sz="2400"/>
              <a:t>“</a:t>
            </a:r>
            <a:r>
              <a:rPr lang="zh-CN" altLang="en-US" sz="2400"/>
              <a:t>我饿了</a:t>
            </a:r>
            <a:r>
              <a:rPr lang="en-US" altLang="zh-CN" sz="2400"/>
              <a:t>...”</a:t>
            </a:r>
            <a:r>
              <a:rPr lang="zh-CN" altLang="en-US" sz="2400"/>
              <a:t>，于是众男生纷纷想出了自己的办法</a:t>
            </a:r>
            <a:r>
              <a:rPr lang="en-US" altLang="zh-CN" sz="2400"/>
              <a:t>...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2118995" y="2242185"/>
            <a:ext cx="7512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</a:t>
            </a:r>
            <a:r>
              <a:rPr lang="zh-CN" altLang="en-US" sz="2400"/>
              <a:t>工科学校当然也不缺经管系的男生，经管系男生说，</a:t>
            </a:r>
            <a:r>
              <a:rPr lang="en-US" altLang="zh-CN" sz="2400"/>
              <a:t>“</a:t>
            </a:r>
            <a:r>
              <a:rPr lang="zh-CN" altLang="en-US" sz="2400"/>
              <a:t>我给你买了你爱吃的，现在在楼下，下来拿吧</a:t>
            </a:r>
            <a:r>
              <a:rPr lang="en-US" altLang="zh-CN" sz="2400"/>
              <a:t>”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2130425" y="3240405"/>
            <a:ext cx="7512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</a:t>
            </a:r>
            <a:r>
              <a:rPr lang="zh-CN" altLang="en-US" sz="2400"/>
              <a:t>生物系男生说，</a:t>
            </a:r>
            <a:r>
              <a:rPr lang="en-US" altLang="zh-CN" sz="2400"/>
              <a:t>“</a:t>
            </a:r>
            <a:r>
              <a:rPr lang="zh-CN" altLang="en-US" sz="2400"/>
              <a:t>吃鸡。。。吧，补充能量，走，下楼，带你去吃</a:t>
            </a:r>
            <a:r>
              <a:rPr lang="en-US" altLang="zh-CN" sz="2400"/>
              <a:t>KFC”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2132965" y="4238625"/>
            <a:ext cx="75120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</a:t>
            </a:r>
            <a:r>
              <a:rPr lang="zh-CN" altLang="en-US" sz="2400"/>
              <a:t>计算机系的男生说，</a:t>
            </a:r>
            <a:r>
              <a:rPr lang="en-US" altLang="zh-CN" sz="2400"/>
              <a:t>“</a:t>
            </a:r>
            <a:r>
              <a:rPr lang="zh-CN" altLang="en-US" sz="2400"/>
              <a:t>主动去获取女神动态效率太低了，还是写个观察者模式让女神主动通知我吧，她一定会感动的</a:t>
            </a:r>
            <a:r>
              <a:rPr lang="en-US" altLang="zh-CN" sz="2400"/>
              <a:t>”</a:t>
            </a:r>
            <a:endParaRPr lang="en-US" altLang="zh-CN" sz="24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2167255"/>
            <a:ext cx="2124075" cy="1247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150" y="540385"/>
            <a:ext cx="7162800" cy="1314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150" y="2119630"/>
            <a:ext cx="7524750" cy="1343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3150" y="3687445"/>
            <a:ext cx="6324600" cy="1733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看一下代码怎么实现刚才的故事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看一下代码怎么实现刚才的故事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697865"/>
            <a:ext cx="5067300" cy="3314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045" y="4702175"/>
            <a:ext cx="6915150" cy="8191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这样实现有什么问题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45870" y="1905635"/>
            <a:ext cx="970089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需要女神知道哪些人喜欢她，她才能通知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如果有老实人想默默付出，不希望女生知道，那这样的实现，老实人就收不到女神的动态了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3.</a:t>
            </a:r>
            <a:r>
              <a:rPr lang="zh-CN" altLang="en-US" sz="2400"/>
              <a:t>其他问题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观察者模式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39695" y="3198495"/>
            <a:ext cx="6911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为了解决上述问题，我们就可以用处观察者模式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52475" y="276860"/>
            <a:ext cx="108692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观察者模式：定义了一种一对多的依赖关系，让多个观察者对象同时监听某一个主题对象。这个主题对象在状态上发生变化时，会通知所有观察者对象，使它们能够自动更新自己。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2450" y="1609725"/>
            <a:ext cx="8126730" cy="4458335"/>
          </a:xfrm>
          <a:prstGeom prst="rect">
            <a:avLst/>
          </a:prstGeom>
        </p:spPr>
      </p:pic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观察者模式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WPS 演示</Application>
  <PresentationFormat>宽屏</PresentationFormat>
  <Paragraphs>50</Paragraphs>
  <Slides>12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DejaVu Sans</vt:lpstr>
      <vt:lpstr>微软雅黑</vt:lpstr>
      <vt:lpstr>Droid Sans Fallback</vt:lpstr>
      <vt:lpstr>宋体</vt:lpstr>
      <vt:lpstr>Arial Unicode MS</vt:lpstr>
      <vt:lpstr>微软雅黑</vt:lpstr>
      <vt:lpstr>OpenSymbol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-Ian。</cp:lastModifiedBy>
  <cp:revision>22</cp:revision>
  <dcterms:created xsi:type="dcterms:W3CDTF">2019-08-21T11:59:30Z</dcterms:created>
  <dcterms:modified xsi:type="dcterms:W3CDTF">2019-08-21T11:59:30Z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