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3cb1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3cb1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3cb12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3cb12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3cb12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3cb12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752a8ca732debe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752a8ca732debe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53cb12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53cb12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Team 2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Haruna Tanaka, Nicholas Mehr, Toshinori Kitamura,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Xiaobai Sun, Masayuki Takeda, Kai 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Applying mutual information based metrics (ex. “Towards a Deep and Unified Understanding of Deep Neural Models in NLP”) to convolutional character models for unsupervised morphological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Design: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Use convolutions with a kernel size of 2 so any subword can be captured by the perceptual field of a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ja"/>
              <a:t>Estimate the “importance” of all nodes in all feature maps in convolution layers to derive segments that should correspond to semantically/syntactically meaningful parts (i.e. morphology)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Ideally, try out other approaches (ex. Learning Representation by Maximizing Mutual Information Across Views) and compare with baselines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25" y="0"/>
            <a:ext cx="443214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Towards a Deep and Unified Understanding of Deep Neural Models in NLP</a:t>
            </a:r>
            <a:endParaRPr sz="18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" y="837425"/>
            <a:ext cx="6699176" cy="2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2543" r="0" t="0"/>
          <a:stretch/>
        </p:blipFill>
        <p:spPr>
          <a:xfrm>
            <a:off x="6025575" y="3428550"/>
            <a:ext cx="2330350" cy="16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3595650" y="3882363"/>
            <a:ext cx="1839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98425" y="4474500"/>
            <a:ext cx="3253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Apply this to each 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75" y="152400"/>
            <a:ext cx="431944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Challenges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Metrics such as mutual information intuitively seem valid for comparison between nodes in the same layer, but don’t make sense across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Given some metric of the relevance of nodes across feature maps, how to fairly score nodes in order to segment character strings?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Time: two of us are extremely busy right now writing our bachelor theses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