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6" r:id="rId3"/>
    <p:sldMasterId id="2147483651" r:id="rId4"/>
  </p:sldMasterIdLst>
  <p:sldIdLst>
    <p:sldId id="269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8AB833"/>
    <a:srgbClr val="C0CF3A"/>
    <a:srgbClr val="029676"/>
    <a:srgbClr val="4AB5C4"/>
    <a:srgbClr val="0989B1"/>
    <a:srgbClr val="1CADE4"/>
    <a:srgbClr val="2683C6"/>
    <a:srgbClr val="42BA97"/>
    <a:srgbClr val="27C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2264"/>
  </p:normalViewPr>
  <p:slideViewPr>
    <p:cSldViewPr snapToGrid="0">
      <p:cViewPr varScale="1">
        <p:scale>
          <a:sx n="102" d="100"/>
          <a:sy n="102" d="100"/>
        </p:scale>
        <p:origin x="3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7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8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1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8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7" y="2788088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50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4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6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CLICK HERE TO ADD YOUR TITLE</a:t>
            </a:r>
            <a:endParaRPr kumimoji="1" lang="zh-CN" altLang="en-US"/>
          </a:p>
        </p:txBody>
      </p:sp>
      <p:cxnSp>
        <p:nvCxnSpPr>
          <p:cNvPr id="3" name="直接连接符 8"/>
          <p:cNvCxnSpPr>
            <a:cxnSpLocks noChangeShapeType="1"/>
          </p:cNvCxnSpPr>
          <p:nvPr/>
        </p:nvCxnSpPr>
        <p:spPr bwMode="auto">
          <a:xfrm>
            <a:off x="6967866" y="3656490"/>
            <a:ext cx="2256860" cy="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6865282" y="5507897"/>
            <a:ext cx="22568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" name="直接连接符 8"/>
          <p:cNvCxnSpPr>
            <a:cxnSpLocks noChangeShapeType="1"/>
          </p:cNvCxnSpPr>
          <p:nvPr/>
        </p:nvCxnSpPr>
        <p:spPr bwMode="auto">
          <a:xfrm>
            <a:off x="6967866" y="1839278"/>
            <a:ext cx="225686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直接连接符 8"/>
          <p:cNvCxnSpPr>
            <a:cxnSpLocks noChangeShapeType="1"/>
          </p:cNvCxnSpPr>
          <p:nvPr/>
        </p:nvCxnSpPr>
        <p:spPr bwMode="auto">
          <a:xfrm>
            <a:off x="2899996" y="4439862"/>
            <a:ext cx="22568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连接符 8"/>
          <p:cNvCxnSpPr>
            <a:cxnSpLocks noChangeShapeType="1"/>
          </p:cNvCxnSpPr>
          <p:nvPr/>
        </p:nvCxnSpPr>
        <p:spPr bwMode="auto">
          <a:xfrm>
            <a:off x="2891351" y="2764982"/>
            <a:ext cx="225686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环形箭头 7"/>
          <p:cNvSpPr/>
          <p:nvPr/>
        </p:nvSpPr>
        <p:spPr>
          <a:xfrm rot="20563910" flipH="1">
            <a:off x="5001661" y="1924766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环形箭头 8"/>
          <p:cNvSpPr/>
          <p:nvPr/>
        </p:nvSpPr>
        <p:spPr>
          <a:xfrm rot="1326258">
            <a:off x="5539009" y="2835814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环形箭头 9"/>
          <p:cNvSpPr/>
          <p:nvPr/>
        </p:nvSpPr>
        <p:spPr>
          <a:xfrm rot="20563910" flipH="1">
            <a:off x="4933272" y="3680915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3375582">
            <a:off x="5586637" y="4749505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环形箭头 11"/>
          <p:cNvSpPr/>
          <p:nvPr/>
        </p:nvSpPr>
        <p:spPr>
          <a:xfrm rot="1326258">
            <a:off x="5524354" y="991735"/>
            <a:ext cx="1643796" cy="1643795"/>
          </a:xfrm>
          <a:prstGeom prst="circularArrow">
            <a:avLst>
              <a:gd name="adj1" fmla="val 9784"/>
              <a:gd name="adj2" fmla="val 1068638"/>
              <a:gd name="adj3" fmla="val 3665794"/>
              <a:gd name="adj4" fmla="val 9633027"/>
              <a:gd name="adj5" fmla="val 1301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6133596" y="136389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5"/>
                </a:solidFill>
                <a:latin typeface="+mn-lt"/>
              </a:rPr>
              <a:t>1</a:t>
            </a:r>
            <a:endParaRPr lang="zh-CN" altLang="en-US" sz="4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5639566" y="2381389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4"/>
                </a:solidFill>
                <a:latin typeface="+mn-lt"/>
              </a:rPr>
              <a:t>2</a:t>
            </a:r>
            <a:endParaRPr lang="zh-CN" altLang="en-US" sz="4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162259" y="32582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3"/>
                </a:solidFill>
                <a:latin typeface="+mn-lt"/>
              </a:rPr>
              <a:t>3</a:t>
            </a:r>
            <a:endParaRPr lang="zh-CN" altLang="en-US" sz="40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6" name="TextBox 33"/>
          <p:cNvSpPr txBox="1">
            <a:spLocks noChangeArrowheads="1"/>
          </p:cNvSpPr>
          <p:nvPr/>
        </p:nvSpPr>
        <p:spPr bwMode="auto">
          <a:xfrm>
            <a:off x="5532096" y="4154636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+mn-lt"/>
              </a:rPr>
              <a:t>4</a:t>
            </a:r>
            <a:endParaRPr lang="zh-CN" altLang="en-US" sz="40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6115852" y="5119419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</a:rPr>
              <a:t>5</a:t>
            </a:r>
            <a:endParaRPr lang="zh-CN" altLang="en-US"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7217000" y="1424055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891351" y="2296024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2950155" y="4101308"/>
            <a:ext cx="1907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7263407" y="3268135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7075336" y="5166930"/>
            <a:ext cx="1907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80119" y="193616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180119" y="3778988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0119" y="5608292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5363" y="456481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5363" y="285197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CLICK HERE TO ADD YOUR TITLE</a:t>
            </a:r>
            <a:endParaRPr kumimoji="1" lang="zh-CN" altLang="en-US"/>
          </a:p>
        </p:txBody>
      </p:sp>
      <p:cxnSp>
        <p:nvCxnSpPr>
          <p:cNvPr id="3" name="直接连接符 8"/>
          <p:cNvCxnSpPr>
            <a:cxnSpLocks noChangeShapeType="1"/>
          </p:cNvCxnSpPr>
          <p:nvPr/>
        </p:nvCxnSpPr>
        <p:spPr bwMode="auto">
          <a:xfrm>
            <a:off x="6967866" y="3656490"/>
            <a:ext cx="2256860" cy="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6865282" y="5507897"/>
            <a:ext cx="22568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" name="直接连接符 8"/>
          <p:cNvCxnSpPr>
            <a:cxnSpLocks noChangeShapeType="1"/>
          </p:cNvCxnSpPr>
          <p:nvPr/>
        </p:nvCxnSpPr>
        <p:spPr bwMode="auto">
          <a:xfrm>
            <a:off x="6967866" y="1839278"/>
            <a:ext cx="225686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直接连接符 8"/>
          <p:cNvCxnSpPr>
            <a:cxnSpLocks noChangeShapeType="1"/>
          </p:cNvCxnSpPr>
          <p:nvPr/>
        </p:nvCxnSpPr>
        <p:spPr bwMode="auto">
          <a:xfrm>
            <a:off x="2899996" y="4439862"/>
            <a:ext cx="22568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连接符 8"/>
          <p:cNvCxnSpPr>
            <a:cxnSpLocks noChangeShapeType="1"/>
          </p:cNvCxnSpPr>
          <p:nvPr/>
        </p:nvCxnSpPr>
        <p:spPr bwMode="auto">
          <a:xfrm>
            <a:off x="2891351" y="2764982"/>
            <a:ext cx="225686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环形箭头 7"/>
          <p:cNvSpPr/>
          <p:nvPr/>
        </p:nvSpPr>
        <p:spPr>
          <a:xfrm rot="20563910" flipH="1">
            <a:off x="5001661" y="1924766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环形箭头 8"/>
          <p:cNvSpPr/>
          <p:nvPr/>
        </p:nvSpPr>
        <p:spPr>
          <a:xfrm rot="1326258">
            <a:off x="5539009" y="2835814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环形箭头 9"/>
          <p:cNvSpPr/>
          <p:nvPr/>
        </p:nvSpPr>
        <p:spPr>
          <a:xfrm rot="20563910" flipH="1">
            <a:off x="4933272" y="3680915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3375582">
            <a:off x="5586637" y="4749505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环形箭头 11"/>
          <p:cNvSpPr/>
          <p:nvPr/>
        </p:nvSpPr>
        <p:spPr>
          <a:xfrm rot="1326258">
            <a:off x="5524354" y="991735"/>
            <a:ext cx="1643796" cy="1643795"/>
          </a:xfrm>
          <a:prstGeom prst="circularArrow">
            <a:avLst>
              <a:gd name="adj1" fmla="val 9784"/>
              <a:gd name="adj2" fmla="val 1068638"/>
              <a:gd name="adj3" fmla="val 3665794"/>
              <a:gd name="adj4" fmla="val 9633027"/>
              <a:gd name="adj5" fmla="val 1301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6133596" y="136389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5"/>
                </a:solidFill>
                <a:latin typeface="+mn-lt"/>
              </a:rPr>
              <a:t>1</a:t>
            </a:r>
            <a:endParaRPr lang="zh-CN" altLang="en-US" sz="4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5639566" y="2381389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4"/>
                </a:solidFill>
                <a:latin typeface="+mn-lt"/>
              </a:rPr>
              <a:t>2</a:t>
            </a:r>
            <a:endParaRPr lang="zh-CN" altLang="en-US" sz="4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162259" y="32582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3"/>
                </a:solidFill>
                <a:latin typeface="+mn-lt"/>
              </a:rPr>
              <a:t>3</a:t>
            </a:r>
            <a:endParaRPr lang="zh-CN" altLang="en-US" sz="40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6" name="TextBox 33"/>
          <p:cNvSpPr txBox="1">
            <a:spLocks noChangeArrowheads="1"/>
          </p:cNvSpPr>
          <p:nvPr/>
        </p:nvSpPr>
        <p:spPr bwMode="auto">
          <a:xfrm>
            <a:off x="5532096" y="4154636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+mn-lt"/>
              </a:rPr>
              <a:t>4</a:t>
            </a:r>
            <a:endParaRPr lang="zh-CN" altLang="en-US" sz="40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6115852" y="5119419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</a:rPr>
              <a:t>5</a:t>
            </a:r>
            <a:endParaRPr lang="zh-CN" altLang="en-US"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7217000" y="1424055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891351" y="2296024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2950155" y="4101308"/>
            <a:ext cx="1907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7263407" y="3268135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7075336" y="5166930"/>
            <a:ext cx="1907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80119" y="193616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180119" y="3778988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0119" y="5608292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5363" y="456481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5363" y="285197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CLICK HERE TO ADD YOUR TITLE</a:t>
            </a:r>
            <a:endParaRPr kumimoji="1" lang="zh-CN" altLang="en-US"/>
          </a:p>
        </p:txBody>
      </p:sp>
      <p:cxnSp>
        <p:nvCxnSpPr>
          <p:cNvPr id="3" name="直接连接符 8"/>
          <p:cNvCxnSpPr>
            <a:cxnSpLocks noChangeShapeType="1"/>
          </p:cNvCxnSpPr>
          <p:nvPr/>
        </p:nvCxnSpPr>
        <p:spPr bwMode="auto">
          <a:xfrm>
            <a:off x="6967866" y="3656490"/>
            <a:ext cx="2256860" cy="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6865282" y="5507897"/>
            <a:ext cx="22568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" name="直接连接符 8"/>
          <p:cNvCxnSpPr>
            <a:cxnSpLocks noChangeShapeType="1"/>
          </p:cNvCxnSpPr>
          <p:nvPr/>
        </p:nvCxnSpPr>
        <p:spPr bwMode="auto">
          <a:xfrm>
            <a:off x="6967866" y="1839278"/>
            <a:ext cx="225686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直接连接符 8"/>
          <p:cNvCxnSpPr>
            <a:cxnSpLocks noChangeShapeType="1"/>
          </p:cNvCxnSpPr>
          <p:nvPr/>
        </p:nvCxnSpPr>
        <p:spPr bwMode="auto">
          <a:xfrm>
            <a:off x="2899996" y="4439862"/>
            <a:ext cx="22568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连接符 8"/>
          <p:cNvCxnSpPr>
            <a:cxnSpLocks noChangeShapeType="1"/>
          </p:cNvCxnSpPr>
          <p:nvPr/>
        </p:nvCxnSpPr>
        <p:spPr bwMode="auto">
          <a:xfrm>
            <a:off x="2891351" y="2764982"/>
            <a:ext cx="225686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环形箭头 7"/>
          <p:cNvSpPr/>
          <p:nvPr/>
        </p:nvSpPr>
        <p:spPr>
          <a:xfrm rot="20563910" flipH="1">
            <a:off x="5001661" y="1924766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环形箭头 8"/>
          <p:cNvSpPr/>
          <p:nvPr/>
        </p:nvSpPr>
        <p:spPr>
          <a:xfrm rot="1326258">
            <a:off x="5539009" y="2835814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环形箭头 9"/>
          <p:cNvSpPr/>
          <p:nvPr/>
        </p:nvSpPr>
        <p:spPr>
          <a:xfrm rot="20563910" flipH="1">
            <a:off x="4933272" y="3680915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3375582">
            <a:off x="5586637" y="4749505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环形箭头 11"/>
          <p:cNvSpPr/>
          <p:nvPr/>
        </p:nvSpPr>
        <p:spPr>
          <a:xfrm rot="1326258">
            <a:off x="5524354" y="991735"/>
            <a:ext cx="1643796" cy="1643795"/>
          </a:xfrm>
          <a:prstGeom prst="circularArrow">
            <a:avLst>
              <a:gd name="adj1" fmla="val 9784"/>
              <a:gd name="adj2" fmla="val 1068638"/>
              <a:gd name="adj3" fmla="val 3665794"/>
              <a:gd name="adj4" fmla="val 9633027"/>
              <a:gd name="adj5" fmla="val 1301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6133596" y="136389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5"/>
                </a:solidFill>
                <a:latin typeface="+mn-lt"/>
              </a:rPr>
              <a:t>1</a:t>
            </a:r>
            <a:endParaRPr lang="zh-CN" altLang="en-US" sz="4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5639566" y="2381389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4"/>
                </a:solidFill>
                <a:latin typeface="+mn-lt"/>
              </a:rPr>
              <a:t>2</a:t>
            </a:r>
            <a:endParaRPr lang="zh-CN" altLang="en-US" sz="4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162259" y="32582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3"/>
                </a:solidFill>
                <a:latin typeface="+mn-lt"/>
              </a:rPr>
              <a:t>3</a:t>
            </a:r>
            <a:endParaRPr lang="zh-CN" altLang="en-US" sz="40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6" name="TextBox 33"/>
          <p:cNvSpPr txBox="1">
            <a:spLocks noChangeArrowheads="1"/>
          </p:cNvSpPr>
          <p:nvPr/>
        </p:nvSpPr>
        <p:spPr bwMode="auto">
          <a:xfrm>
            <a:off x="5532096" y="4154636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+mn-lt"/>
              </a:rPr>
              <a:t>4</a:t>
            </a:r>
            <a:endParaRPr lang="zh-CN" altLang="en-US" sz="40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6115852" y="5119419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</a:rPr>
              <a:t>5</a:t>
            </a:r>
            <a:endParaRPr lang="zh-CN" altLang="en-US"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7217000" y="1424055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891351" y="2296024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2950155" y="4101308"/>
            <a:ext cx="1907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7263407" y="3268135"/>
            <a:ext cx="1907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7075336" y="5166930"/>
            <a:ext cx="1907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80119" y="193616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180119" y="3778988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0119" y="5608292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5363" y="456481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5363" y="2851977"/>
            <a:ext cx="4314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5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F0"/>
      </a:accent5>
      <a:accent6>
        <a:srgbClr val="0070C0"/>
      </a:accent6>
      <a:hlink>
        <a:srgbClr val="7030A0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3.xml><?xml version="1.0" encoding="utf-8"?>
<a:theme xmlns:a="http://schemas.openxmlformats.org/drawingml/2006/main" name="2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TF91000003</Template>
  <TotalTime>13</TotalTime>
  <Words>663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Office 主题</vt:lpstr>
      <vt:lpstr>1_Office 主题</vt:lpstr>
      <vt:lpstr>2_Office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刘云轩</cp:lastModifiedBy>
  <cp:revision>12</cp:revision>
  <dcterms:created xsi:type="dcterms:W3CDTF">2016-01-28T03:20:51Z</dcterms:created>
  <dcterms:modified xsi:type="dcterms:W3CDTF">2016-03-01T04:33:06Z</dcterms:modified>
</cp:coreProperties>
</file>