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653" r:id="rId2"/>
    <p:sldId id="671" r:id="rId3"/>
    <p:sldId id="673" r:id="rId4"/>
    <p:sldId id="672" r:id="rId5"/>
    <p:sldId id="659" r:id="rId6"/>
    <p:sldId id="674" r:id="rId7"/>
    <p:sldId id="661" r:id="rId8"/>
    <p:sldId id="663" r:id="rId9"/>
    <p:sldId id="624" r:id="rId10"/>
    <p:sldId id="678" r:id="rId11"/>
    <p:sldId id="675" r:id="rId12"/>
    <p:sldId id="679" r:id="rId13"/>
    <p:sldId id="680" r:id="rId14"/>
    <p:sldId id="681" r:id="rId15"/>
    <p:sldId id="682" r:id="rId16"/>
    <p:sldId id="676" r:id="rId17"/>
    <p:sldId id="664" r:id="rId18"/>
    <p:sldId id="668" r:id="rId19"/>
    <p:sldId id="665" r:id="rId20"/>
    <p:sldId id="669" r:id="rId21"/>
    <p:sldId id="667" r:id="rId22"/>
    <p:sldId id="683" r:id="rId23"/>
  </p:sldIdLst>
  <p:sldSz cx="12198350" cy="6859588"/>
  <p:notesSz cx="6797675" cy="9928225"/>
  <p:custDataLst>
    <p:tags r:id="rId26"/>
  </p:custDataLst>
  <p:defaultTextStyle>
    <a:defPPr>
      <a:defRPr lang="de-DE"/>
    </a:defPPr>
    <a:lvl1pPr marL="0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479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959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3438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918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2397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877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1356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836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">
          <p15:clr>
            <a:srgbClr val="A4A3A4"/>
          </p15:clr>
        </p15:guide>
        <p15:guide id="2" orient="horz" pos="961" userDrawn="1">
          <p15:clr>
            <a:srgbClr val="A4A3A4"/>
          </p15:clr>
        </p15:guide>
        <p15:guide id="4" orient="horz" pos="4033" userDrawn="1">
          <p15:clr>
            <a:srgbClr val="A4A3A4"/>
          </p15:clr>
        </p15:guide>
        <p15:guide id="5" pos="386" userDrawn="1">
          <p15:clr>
            <a:srgbClr val="A4A3A4"/>
          </p15:clr>
        </p15:guide>
        <p15:guide id="6" pos="72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, Shounan (133)" initials="SHOUNLI" lastIdx="1" clrIdx="0"/>
  <p:cmAuthor id="1" name="Wu, Chen C. (133)" initials="WCC(" lastIdx="1" clrIdx="1">
    <p:extLst>
      <p:ext uri="{19B8F6BF-5375-455C-9EA6-DF929625EA0E}">
        <p15:presenceInfo xmlns:p15="http://schemas.microsoft.com/office/powerpoint/2012/main" userId="S-1-5-21-1214440339-1715567821-839522115-2967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DD9"/>
    <a:srgbClr val="EA523E"/>
    <a:srgbClr val="3366CC"/>
    <a:srgbClr val="D9D9D9"/>
    <a:srgbClr val="BFBFBF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4" autoAdjust="0"/>
    <p:restoredTop sz="99417" autoAdjust="0"/>
  </p:normalViewPr>
  <p:slideViewPr>
    <p:cSldViewPr snapToObjects="1" showGuides="1">
      <p:cViewPr varScale="1">
        <p:scale>
          <a:sx n="64" d="100"/>
          <a:sy n="64" d="100"/>
        </p:scale>
        <p:origin x="872" y="56"/>
      </p:cViewPr>
      <p:guideLst>
        <p:guide orient="horz" pos="182"/>
        <p:guide orient="horz" pos="961"/>
        <p:guide orient="horz" pos="4033"/>
        <p:guide pos="386"/>
        <p:guide pos="72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 showGuides="1">
      <p:cViewPr varScale="1">
        <p:scale>
          <a:sx n="95" d="100"/>
          <a:sy n="95" d="100"/>
        </p:scale>
        <p:origin x="28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59FAD-8E5C-4176-8A0F-78C6A7CAAD66}" type="datetimeFigureOut">
              <a:rPr lang="de-DE" smtClean="0"/>
              <a:t>21.04.2019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73134-F8AD-46E6-8489-08AFD7CEB534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9443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0EFE2-D792-441D-A0CB-85B7BAE28A53}" type="datetimeFigureOut">
              <a:rPr lang="de-DE" smtClean="0"/>
              <a:t>21.04.2019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F1437-3BF2-450D-A7B9-B11E523F51F3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28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jp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/4 brush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Regieanweisungen"/>
          <p:cNvGrpSpPr/>
          <p:nvPr userDrawn="1"/>
        </p:nvGrpSpPr>
        <p:grpSpPr>
          <a:xfrm>
            <a:off x="-2088000" y="-468000"/>
            <a:ext cx="13654799" cy="7794000"/>
            <a:chOff x="-2088000" y="-468000"/>
            <a:chExt cx="13654799" cy="7794000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630445" y="-468000"/>
              <a:ext cx="1093635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 bar: View // Show // tick Guides</a:t>
              </a:r>
            </a:p>
          </p:txBody>
        </p:sp>
        <p:sp>
          <p:nvSpPr>
            <p:cNvPr id="16" name="Fußzeile"/>
            <p:cNvSpPr txBox="1"/>
            <p:nvPr userDrawn="1"/>
          </p:nvSpPr>
          <p:spPr>
            <a:xfrm rot="10800000" flipH="1" flipV="1">
              <a:off x="2879999" y="6966000"/>
              <a:ext cx="81252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0" baseline="0" dirty="0">
                  <a:solidFill>
                    <a:schemeClr val="accent5"/>
                  </a:solidFill>
                  <a:latin typeface="+mn-lt"/>
                </a:rPr>
                <a:t>Adjust footer (per slide or for several/all slides) via menu bar: Insert // Text // Header &amp; Footer</a:t>
              </a:r>
            </a:p>
          </p:txBody>
        </p:sp>
        <p:grpSp>
          <p:nvGrpSpPr>
            <p:cNvPr id="27" name="Hinweise links"/>
            <p:cNvGrpSpPr/>
            <p:nvPr userDrawn="1"/>
          </p:nvGrpSpPr>
          <p:grpSpPr>
            <a:xfrm>
              <a:off x="-2088000" y="0"/>
              <a:ext cx="1980000" cy="3528000"/>
              <a:chOff x="-2088000" y="0"/>
              <a:chExt cx="1980000" cy="3528000"/>
            </a:xfrm>
          </p:grpSpPr>
          <p:sp>
            <p:nvSpPr>
              <p:cNvPr id="28" name="Folie Wechsel/Zurücksetzen/Textebenen"/>
              <p:cNvSpPr txBox="1"/>
              <p:nvPr userDrawn="1"/>
            </p:nvSpPr>
            <p:spPr>
              <a:xfrm rot="10800000" flipH="1" flipV="1">
                <a:off x="-2088000" y="0"/>
                <a:ext cx="1980000" cy="3528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3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71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06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42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678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14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49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08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grpSp>
            <p:nvGrpSpPr>
              <p:cNvPr id="30" name="Listenebenen"/>
              <p:cNvGrpSpPr/>
              <p:nvPr userDrawn="1"/>
            </p:nvGrpSpPr>
            <p:grpSpPr>
              <a:xfrm>
                <a:off x="-1692000" y="2232000"/>
                <a:ext cx="1548000" cy="792000"/>
                <a:chOff x="-1692000" y="2160000"/>
                <a:chExt cx="1548000" cy="792000"/>
              </a:xfrm>
            </p:grpSpPr>
            <p:sp>
              <p:nvSpPr>
                <p:cNvPr id="31" name="Text // Listenebene erhöhen"/>
                <p:cNvSpPr txBox="1"/>
                <p:nvPr userDrawn="1"/>
              </p:nvSpPr>
              <p:spPr>
                <a:xfrm>
                  <a:off x="-1692000" y="2160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Increase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sp>
              <p:nvSpPr>
                <p:cNvPr id="32" name="Text // Listenebene verringern"/>
                <p:cNvSpPr txBox="1"/>
                <p:nvPr userDrawn="1"/>
              </p:nvSpPr>
              <p:spPr>
                <a:xfrm>
                  <a:off x="-1692000" y="2628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Decrease 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pic>
              <p:nvPicPr>
                <p:cNvPr id="33" name="Listenebene erhöhen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900000" y="2160000"/>
                  <a:ext cx="756000" cy="324000"/>
                </a:xfrm>
                <a:prstGeom prst="rect">
                  <a:avLst/>
                </a:prstGeom>
              </p:spPr>
            </p:pic>
            <p:pic>
              <p:nvPicPr>
                <p:cNvPr id="34" name="Listenebene verringern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900000" y="2628000"/>
                  <a:ext cx="756000" cy="32236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30000" y="5122466"/>
            <a:ext cx="10936525" cy="1025922"/>
          </a:xfrm>
        </p:spPr>
        <p:txBody>
          <a:bodyPr wrap="square" anchor="b" anchorCtr="0">
            <a:spAutoFit/>
          </a:bodyPr>
          <a:lstStyle>
            <a:lvl1pPr>
              <a:defRPr baseline="0"/>
            </a:lvl1pPr>
          </a:lstStyle>
          <a:p>
            <a:r>
              <a:rPr lang="en-GB" dirty="0"/>
              <a:t>Referent’s name: </a:t>
            </a:r>
            <a:r>
              <a:rPr lang="en-GB" noProof="0" dirty="0" err="1"/>
              <a:t>CorpoS</a:t>
            </a:r>
            <a:r>
              <a:rPr lang="en-GB" noProof="0" dirty="0"/>
              <a:t> </a:t>
            </a:r>
            <a:r>
              <a:rPr lang="en-GB" dirty="0"/>
              <a:t>(Body) 35 pt. Presentation title</a:t>
            </a:r>
            <a:br>
              <a:rPr lang="en-GB" dirty="0"/>
            </a:br>
            <a:r>
              <a:rPr lang="en-GB" dirty="0"/>
              <a:t>in two lines of text, dd. </a:t>
            </a:r>
            <a:r>
              <a:rPr lang="en-GB" dirty="0" err="1"/>
              <a:t>mmmm</a:t>
            </a:r>
            <a:r>
              <a:rPr lang="en-GB" dirty="0"/>
              <a:t> </a:t>
            </a:r>
            <a:r>
              <a:rPr lang="en-GB" dirty="0" err="1"/>
              <a:t>yyyy</a:t>
            </a:r>
            <a:endParaRPr lang="en-GB" dirty="0"/>
          </a:p>
        </p:txBody>
      </p:sp>
      <p:pic>
        <p:nvPicPr>
          <p:cNvPr id="29" name="Wortmarke DAIMLER" descr="Daimler_RGB_100mm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" y="791036"/>
            <a:ext cx="3420000" cy="46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598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two lines /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59271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70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Headline in </a:t>
            </a:r>
            <a:r>
              <a:rPr lang="en-GB" noProof="0" dirty="0" err="1"/>
              <a:t>CorpoS</a:t>
            </a:r>
            <a:r>
              <a:rPr lang="en-GB" noProof="0" dirty="0"/>
              <a:t> (Body) 35 pt.</a:t>
            </a:r>
            <a:br>
              <a:rPr lang="en-GB" noProof="0" dirty="0"/>
            </a:br>
            <a:r>
              <a:rPr lang="en-GB" noProof="0" dirty="0"/>
              <a:t>in two lines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NEV China Market Impulse Study / Apr. 2016 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52531704-8F80-415D-BD2B-6B9991AE822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30237" y="1504950"/>
            <a:ext cx="10936287" cy="498439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noProof="0" dirty="0"/>
              <a:t>Insert content or text in </a:t>
            </a:r>
            <a:r>
              <a:rPr lang="en-GB" noProof="0" dirty="0" err="1"/>
              <a:t>CorpoS</a:t>
            </a:r>
            <a:r>
              <a:rPr lang="en-GB" noProof="0" dirty="0"/>
              <a:t> (Body) 24 pt. (Mark-ups in Bold) // for conclusion, summary or short highlight: Home // Paragraph// Increase List Level</a:t>
            </a:r>
          </a:p>
          <a:p>
            <a:pPr lvl="1"/>
            <a:r>
              <a:rPr lang="en-GB" noProof="0" dirty="0"/>
              <a:t>Second level (Conclusion, summary or short highlight)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Sixth level</a:t>
            </a:r>
          </a:p>
          <a:p>
            <a:pPr lvl="6"/>
            <a:r>
              <a:rPr lang="en-GB" noProof="0" dirty="0"/>
              <a:t>Sevens level</a:t>
            </a:r>
          </a:p>
          <a:p>
            <a:pPr lvl="7"/>
            <a:r>
              <a:rPr lang="en-GB" noProof="0" dirty="0"/>
              <a:t>Eight level</a:t>
            </a:r>
          </a:p>
          <a:p>
            <a:pPr lvl="8"/>
            <a:r>
              <a:rPr lang="en-GB" noProof="0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4807417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2" userDrawn="1">
          <p15:clr>
            <a:srgbClr val="FBAE40"/>
          </p15:clr>
        </p15:guide>
        <p15:guide id="2" orient="horz" pos="4020" userDrawn="1">
          <p15:clr>
            <a:srgbClr val="FBAE40"/>
          </p15:clr>
        </p15:guide>
        <p15:guide id="3" orient="horz" pos="95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two lines /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Regieanweisungen"/>
          <p:cNvGrpSpPr/>
          <p:nvPr userDrawn="1"/>
        </p:nvGrpSpPr>
        <p:grpSpPr>
          <a:xfrm>
            <a:off x="-2088000" y="-468000"/>
            <a:ext cx="13654799" cy="7794000"/>
            <a:chOff x="-2088000" y="-468000"/>
            <a:chExt cx="13654799" cy="7794000"/>
          </a:xfrm>
        </p:grpSpPr>
        <p:sp>
          <p:nvSpPr>
            <p:cNvPr id="22" name="Hilfslinien"/>
            <p:cNvSpPr txBox="1"/>
            <p:nvPr userDrawn="1"/>
          </p:nvSpPr>
          <p:spPr>
            <a:xfrm rot="10800000" flipH="1" flipV="1">
              <a:off x="630445" y="-468000"/>
              <a:ext cx="1093635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 bar: View // Show // tick Guides</a:t>
              </a:r>
            </a:p>
          </p:txBody>
        </p:sp>
        <p:sp>
          <p:nvSpPr>
            <p:cNvPr id="23" name="Fußzeile"/>
            <p:cNvSpPr txBox="1"/>
            <p:nvPr userDrawn="1"/>
          </p:nvSpPr>
          <p:spPr>
            <a:xfrm rot="10800000" flipH="1" flipV="1">
              <a:off x="2879999" y="6966000"/>
              <a:ext cx="81252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0" baseline="0" dirty="0">
                  <a:solidFill>
                    <a:schemeClr val="accent5"/>
                  </a:solidFill>
                  <a:latin typeface="+mn-lt"/>
                </a:rPr>
                <a:t>Adjust footer (per slide or for several/all slides) via menu bar: Insert // Text // Header &amp; Footer</a:t>
              </a:r>
            </a:p>
          </p:txBody>
        </p:sp>
        <p:grpSp>
          <p:nvGrpSpPr>
            <p:cNvPr id="24" name="Hinweise links"/>
            <p:cNvGrpSpPr/>
            <p:nvPr userDrawn="1"/>
          </p:nvGrpSpPr>
          <p:grpSpPr>
            <a:xfrm>
              <a:off x="-2088000" y="0"/>
              <a:ext cx="1980000" cy="3528000"/>
              <a:chOff x="-2088000" y="0"/>
              <a:chExt cx="1980000" cy="3528000"/>
            </a:xfrm>
          </p:grpSpPr>
          <p:sp>
            <p:nvSpPr>
              <p:cNvPr id="25" name="Folie Wechsel/Zurücksetzen/Textebenen"/>
              <p:cNvSpPr txBox="1"/>
              <p:nvPr userDrawn="1"/>
            </p:nvSpPr>
            <p:spPr>
              <a:xfrm rot="10800000" flipH="1" flipV="1">
                <a:off x="-2088000" y="0"/>
                <a:ext cx="1980000" cy="3528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3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71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06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42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678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14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49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08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grpSp>
            <p:nvGrpSpPr>
              <p:cNvPr id="26" name="Listenebenen"/>
              <p:cNvGrpSpPr/>
              <p:nvPr userDrawn="1"/>
            </p:nvGrpSpPr>
            <p:grpSpPr>
              <a:xfrm>
                <a:off x="-1692000" y="2232000"/>
                <a:ext cx="1548000" cy="792000"/>
                <a:chOff x="-1692000" y="2160000"/>
                <a:chExt cx="1548000" cy="792000"/>
              </a:xfrm>
            </p:grpSpPr>
            <p:sp>
              <p:nvSpPr>
                <p:cNvPr id="27" name="Text // Listenebene erhöhen"/>
                <p:cNvSpPr txBox="1"/>
                <p:nvPr userDrawn="1"/>
              </p:nvSpPr>
              <p:spPr>
                <a:xfrm>
                  <a:off x="-1692000" y="2160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Increase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sp>
              <p:nvSpPr>
                <p:cNvPr id="28" name="Text // Listenebene verringern"/>
                <p:cNvSpPr txBox="1"/>
                <p:nvPr userDrawn="1"/>
              </p:nvSpPr>
              <p:spPr>
                <a:xfrm>
                  <a:off x="-1692000" y="2628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Decrease 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pic>
              <p:nvPicPr>
                <p:cNvPr id="29" name="Listenebene erhöhen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900000" y="2160000"/>
                  <a:ext cx="756000" cy="324000"/>
                </a:xfrm>
                <a:prstGeom prst="rect">
                  <a:avLst/>
                </a:prstGeom>
              </p:spPr>
            </p:pic>
            <p:pic>
              <p:nvPicPr>
                <p:cNvPr id="30" name="Listenebene verringern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900000" y="2628000"/>
                  <a:ext cx="756000" cy="32236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0" name="Daimler AG (Wortmarke)"/>
          <p:cNvSpPr>
            <a:spLocks noChangeArrowheads="1"/>
          </p:cNvSpPr>
          <p:nvPr userDrawn="1"/>
        </p:nvSpPr>
        <p:spPr bwMode="auto">
          <a:xfrm>
            <a:off x="630000" y="6566400"/>
            <a:ext cx="2088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sz="1200" dirty="0">
                <a:latin typeface="+mn-lt"/>
                <a:cs typeface="Daimler CS"/>
              </a:rPr>
              <a:t>Daimler AG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Headline in </a:t>
            </a:r>
            <a:r>
              <a:rPr lang="en-GB" noProof="0" dirty="0" err="1"/>
              <a:t>CorpoS</a:t>
            </a:r>
            <a:r>
              <a:rPr lang="en-GB" noProof="0" dirty="0"/>
              <a:t> (Body) 35 pt.</a:t>
            </a:r>
            <a:br>
              <a:rPr lang="en-GB" noProof="0" dirty="0"/>
            </a:br>
            <a:r>
              <a:rPr lang="en-GB" noProof="0" dirty="0"/>
              <a:t>in two lines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NEV China Market Impulse Study / Apr. 2016 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52531704-8F80-415D-BD2B-6B9991AE822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30237" y="1504950"/>
            <a:ext cx="10936287" cy="498439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noProof="0" dirty="0"/>
              <a:t>Insert content or text in </a:t>
            </a:r>
            <a:r>
              <a:rPr lang="en-GB" noProof="0" dirty="0" err="1"/>
              <a:t>Corpo</a:t>
            </a:r>
            <a:r>
              <a:rPr lang="en-GB" noProof="0" dirty="0"/>
              <a:t> S (Body) 24 pt. (Mark-ups in Bold) // for conclusion, summary or short highlight: Home // Paragraph// Increase List Level</a:t>
            </a:r>
          </a:p>
          <a:p>
            <a:pPr lvl="1"/>
            <a:r>
              <a:rPr lang="en-GB" noProof="0" dirty="0"/>
              <a:t>Second level (Conclusion, summary or short highlight)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Sixth level</a:t>
            </a:r>
          </a:p>
          <a:p>
            <a:pPr lvl="6"/>
            <a:r>
              <a:rPr lang="en-GB" noProof="0" dirty="0"/>
              <a:t>Sevens level</a:t>
            </a:r>
          </a:p>
          <a:p>
            <a:pPr lvl="7"/>
            <a:r>
              <a:rPr lang="en-GB" noProof="0" dirty="0"/>
              <a:t>Eight level</a:t>
            </a:r>
          </a:p>
          <a:p>
            <a:pPr lvl="8"/>
            <a:r>
              <a:rPr lang="en-GB" noProof="0" dirty="0"/>
              <a:t>Ninth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0237" y="1504950"/>
            <a:ext cx="10936286" cy="4984390"/>
          </a:xfrm>
          <a:prstGeom prst="rect">
            <a:avLst/>
          </a:prstGeom>
          <a:solidFill>
            <a:srgbClr val="CFCFCF"/>
          </a:solidFill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698249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2" userDrawn="1">
          <p15:clr>
            <a:srgbClr val="FBAE40"/>
          </p15:clr>
        </p15:guide>
        <p15:guide id="2" orient="horz" pos="4020" userDrawn="1">
          <p15:clr>
            <a:srgbClr val="FBAE40"/>
          </p15:clr>
        </p15:guide>
        <p15:guide id="3" orient="horz" pos="95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999" y="286048"/>
            <a:ext cx="10936799" cy="684000"/>
          </a:xfrm>
        </p:spPr>
        <p:txBody>
          <a:bodyPr/>
          <a:lstStyle/>
          <a:p>
            <a:r>
              <a:rPr lang="en-GB" noProof="0" dirty="0"/>
              <a:t>Headline in </a:t>
            </a:r>
            <a:r>
              <a:rPr lang="en-GB" noProof="0" dirty="0" err="1"/>
              <a:t>CorpoS</a:t>
            </a:r>
            <a:r>
              <a:rPr lang="en-GB" noProof="0" dirty="0"/>
              <a:t> (Body) 35 pt.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NEV China Market Impulse Study / Apr. 2016 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52531704-8F80-415D-BD2B-6B9991AE822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29999" y="1233488"/>
            <a:ext cx="10936525" cy="525585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noProof="0" dirty="0"/>
              <a:t>Insert content or text in </a:t>
            </a:r>
            <a:r>
              <a:rPr lang="en-GB" noProof="0" dirty="0" err="1"/>
              <a:t>CorpoS</a:t>
            </a:r>
            <a:r>
              <a:rPr lang="en-GB" noProof="0" dirty="0"/>
              <a:t> (Body) 24 pt. (Mark-ups in Bold) // for conclusion, summary or short highlight: Home // Paragraph// Increase List Level</a:t>
            </a:r>
          </a:p>
          <a:p>
            <a:pPr lvl="1"/>
            <a:r>
              <a:rPr lang="en-GB" noProof="0" dirty="0"/>
              <a:t>Second level (Conclusion, summary or short highlight)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Sixth level</a:t>
            </a:r>
          </a:p>
          <a:p>
            <a:pPr lvl="6"/>
            <a:r>
              <a:rPr lang="en-GB" noProof="0" dirty="0"/>
              <a:t>Sevens level</a:t>
            </a:r>
          </a:p>
          <a:p>
            <a:pPr lvl="7"/>
            <a:r>
              <a:rPr lang="en-GB" noProof="0" dirty="0"/>
              <a:t>Eight level</a:t>
            </a:r>
          </a:p>
          <a:p>
            <a:pPr lvl="8"/>
            <a:r>
              <a:rPr lang="en-GB" noProof="0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287042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2" userDrawn="1">
          <p15:clr>
            <a:srgbClr val="FBAE40"/>
          </p15:clr>
        </p15:guide>
        <p15:guide id="2" orient="horz" pos="777" userDrawn="1">
          <p15:clr>
            <a:srgbClr val="FBAE40"/>
          </p15:clr>
        </p15:guide>
        <p15:guide id="3" orient="horz" pos="40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/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Regieanweisungen"/>
          <p:cNvGrpSpPr/>
          <p:nvPr userDrawn="1"/>
        </p:nvGrpSpPr>
        <p:grpSpPr>
          <a:xfrm>
            <a:off x="-2088000" y="-468000"/>
            <a:ext cx="13654799" cy="7794000"/>
            <a:chOff x="-2088000" y="-468000"/>
            <a:chExt cx="13654799" cy="7794000"/>
          </a:xfrm>
        </p:grpSpPr>
        <p:sp>
          <p:nvSpPr>
            <p:cNvPr id="20" name="Hilfslinien"/>
            <p:cNvSpPr txBox="1"/>
            <p:nvPr userDrawn="1"/>
          </p:nvSpPr>
          <p:spPr>
            <a:xfrm rot="10800000" flipH="1" flipV="1">
              <a:off x="630445" y="-468000"/>
              <a:ext cx="1093635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 bar: View // Show // tick Guides</a:t>
              </a:r>
            </a:p>
          </p:txBody>
        </p:sp>
        <p:sp>
          <p:nvSpPr>
            <p:cNvPr id="21" name="Fußzeile"/>
            <p:cNvSpPr txBox="1"/>
            <p:nvPr userDrawn="1"/>
          </p:nvSpPr>
          <p:spPr>
            <a:xfrm rot="10800000" flipH="1" flipV="1">
              <a:off x="2879999" y="6966000"/>
              <a:ext cx="81252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0" baseline="0" dirty="0">
                  <a:solidFill>
                    <a:schemeClr val="accent5"/>
                  </a:solidFill>
                  <a:latin typeface="+mn-lt"/>
                </a:rPr>
                <a:t>Adjust footer (per slide or for several/all slides) via menu bar: Insert // Text // Header &amp; Footer</a:t>
              </a:r>
            </a:p>
          </p:txBody>
        </p:sp>
        <p:grpSp>
          <p:nvGrpSpPr>
            <p:cNvPr id="22" name="Hinweise links"/>
            <p:cNvGrpSpPr/>
            <p:nvPr userDrawn="1"/>
          </p:nvGrpSpPr>
          <p:grpSpPr>
            <a:xfrm>
              <a:off x="-2088000" y="0"/>
              <a:ext cx="1980000" cy="3528000"/>
              <a:chOff x="-2088000" y="0"/>
              <a:chExt cx="1980000" cy="3528000"/>
            </a:xfrm>
          </p:grpSpPr>
          <p:sp>
            <p:nvSpPr>
              <p:cNvPr id="23" name="Folie Wechsel/Zurücksetzen/Textebenen"/>
              <p:cNvSpPr txBox="1"/>
              <p:nvPr userDrawn="1"/>
            </p:nvSpPr>
            <p:spPr>
              <a:xfrm rot="10800000" flipH="1" flipV="1">
                <a:off x="-2088000" y="0"/>
                <a:ext cx="1980000" cy="3528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3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71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06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42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678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14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49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08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grpSp>
            <p:nvGrpSpPr>
              <p:cNvPr id="24" name="Listenebenen"/>
              <p:cNvGrpSpPr/>
              <p:nvPr userDrawn="1"/>
            </p:nvGrpSpPr>
            <p:grpSpPr>
              <a:xfrm>
                <a:off x="-1692000" y="2232000"/>
                <a:ext cx="1548000" cy="792000"/>
                <a:chOff x="-1692000" y="2160000"/>
                <a:chExt cx="1548000" cy="792000"/>
              </a:xfrm>
            </p:grpSpPr>
            <p:sp>
              <p:nvSpPr>
                <p:cNvPr id="25" name="Text // Listenebene erhöhen"/>
                <p:cNvSpPr txBox="1"/>
                <p:nvPr userDrawn="1"/>
              </p:nvSpPr>
              <p:spPr>
                <a:xfrm>
                  <a:off x="-1692000" y="2160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Increase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sp>
              <p:nvSpPr>
                <p:cNvPr id="26" name="Text // Listenebene verringern"/>
                <p:cNvSpPr txBox="1"/>
                <p:nvPr userDrawn="1"/>
              </p:nvSpPr>
              <p:spPr>
                <a:xfrm>
                  <a:off x="-1692000" y="2628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Decrease 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pic>
              <p:nvPicPr>
                <p:cNvPr id="27" name="Listenebene erhöhen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900000" y="2160000"/>
                  <a:ext cx="756000" cy="324000"/>
                </a:xfrm>
                <a:prstGeom prst="rect">
                  <a:avLst/>
                </a:prstGeom>
              </p:spPr>
            </p:pic>
            <p:pic>
              <p:nvPicPr>
                <p:cNvPr id="28" name="Listenebene verringern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900000" y="2628000"/>
                  <a:ext cx="756000" cy="32236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7" name="Daimler AG (Wortmarke)"/>
          <p:cNvSpPr>
            <a:spLocks noChangeArrowheads="1"/>
          </p:cNvSpPr>
          <p:nvPr userDrawn="1"/>
        </p:nvSpPr>
        <p:spPr bwMode="auto">
          <a:xfrm>
            <a:off x="630000" y="6566400"/>
            <a:ext cx="2088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sz="1200" dirty="0">
                <a:latin typeface="+mn-lt"/>
                <a:cs typeface="Daimler CS"/>
              </a:rPr>
              <a:t>Daimler AG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999" y="286048"/>
            <a:ext cx="10936799" cy="684000"/>
          </a:xfrm>
        </p:spPr>
        <p:txBody>
          <a:bodyPr/>
          <a:lstStyle/>
          <a:p>
            <a:r>
              <a:rPr lang="en-GB" noProof="0" dirty="0"/>
              <a:t>Headline in </a:t>
            </a:r>
            <a:r>
              <a:rPr lang="en-GB" noProof="0" dirty="0" err="1"/>
              <a:t>CorpoS</a:t>
            </a:r>
            <a:r>
              <a:rPr lang="en-GB" noProof="0" dirty="0"/>
              <a:t> (Body) 35 pt.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NEV China Market Impulse Study / Apr. 2016 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52531704-8F80-415D-BD2B-6B9991AE822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0237" y="1233488"/>
            <a:ext cx="10936286" cy="5255852"/>
          </a:xfrm>
          <a:prstGeom prst="rect">
            <a:avLst/>
          </a:prstGeom>
          <a:solidFill>
            <a:srgbClr val="CFCFCF"/>
          </a:solidFill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7621007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2" userDrawn="1">
          <p15:clr>
            <a:srgbClr val="FBAE40"/>
          </p15:clr>
        </p15:guide>
        <p15:guide id="2" orient="horz" pos="777" userDrawn="1">
          <p15:clr>
            <a:srgbClr val="FBAE40"/>
          </p15:clr>
        </p15:guide>
        <p15:guide id="3" orient="horz" pos="40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-chart 2/4 brush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Regieanweisungen"/>
          <p:cNvGrpSpPr/>
          <p:nvPr userDrawn="1"/>
        </p:nvGrpSpPr>
        <p:grpSpPr>
          <a:xfrm>
            <a:off x="-2088000" y="-468000"/>
            <a:ext cx="13654799" cy="7794000"/>
            <a:chOff x="-2088000" y="-468000"/>
            <a:chExt cx="13654799" cy="7794000"/>
          </a:xfrm>
        </p:grpSpPr>
        <p:sp>
          <p:nvSpPr>
            <p:cNvPr id="20" name="Hilfslinien"/>
            <p:cNvSpPr txBox="1"/>
            <p:nvPr userDrawn="1"/>
          </p:nvSpPr>
          <p:spPr>
            <a:xfrm rot="10800000" flipH="1" flipV="1">
              <a:off x="630445" y="-468000"/>
              <a:ext cx="1093635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 bar: View // Show // tick Guides</a:t>
              </a:r>
            </a:p>
          </p:txBody>
        </p:sp>
        <p:sp>
          <p:nvSpPr>
            <p:cNvPr id="21" name="Fußzeile"/>
            <p:cNvSpPr txBox="1"/>
            <p:nvPr userDrawn="1"/>
          </p:nvSpPr>
          <p:spPr>
            <a:xfrm rot="10800000" flipH="1" flipV="1">
              <a:off x="2879999" y="6966000"/>
              <a:ext cx="81252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0" baseline="0" dirty="0">
                  <a:solidFill>
                    <a:schemeClr val="accent5"/>
                  </a:solidFill>
                  <a:latin typeface="+mn-lt"/>
                </a:rPr>
                <a:t>Adjust footer (per slide or for several/all slides) via menu bar: Insert // Text // Header &amp; Footer</a:t>
              </a:r>
            </a:p>
          </p:txBody>
        </p:sp>
        <p:grpSp>
          <p:nvGrpSpPr>
            <p:cNvPr id="22" name="Hinweise links"/>
            <p:cNvGrpSpPr/>
            <p:nvPr userDrawn="1"/>
          </p:nvGrpSpPr>
          <p:grpSpPr>
            <a:xfrm>
              <a:off x="-2088000" y="0"/>
              <a:ext cx="1980000" cy="3528000"/>
              <a:chOff x="-2088000" y="0"/>
              <a:chExt cx="1980000" cy="3528000"/>
            </a:xfrm>
          </p:grpSpPr>
          <p:sp>
            <p:nvSpPr>
              <p:cNvPr id="23" name="Folie Wechsel/Zurücksetzen/Textebenen"/>
              <p:cNvSpPr txBox="1"/>
              <p:nvPr userDrawn="1"/>
            </p:nvSpPr>
            <p:spPr>
              <a:xfrm rot="10800000" flipH="1" flipV="1">
                <a:off x="-2088000" y="0"/>
                <a:ext cx="1980000" cy="3528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3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71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06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42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678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14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49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08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grpSp>
            <p:nvGrpSpPr>
              <p:cNvPr id="35" name="Listenebenen"/>
              <p:cNvGrpSpPr/>
              <p:nvPr userDrawn="1"/>
            </p:nvGrpSpPr>
            <p:grpSpPr>
              <a:xfrm>
                <a:off x="-1692000" y="2232000"/>
                <a:ext cx="1548000" cy="792000"/>
                <a:chOff x="-1692000" y="2160000"/>
                <a:chExt cx="1548000" cy="792000"/>
              </a:xfrm>
            </p:grpSpPr>
            <p:sp>
              <p:nvSpPr>
                <p:cNvPr id="36" name="Text // Listenebene erhöhen"/>
                <p:cNvSpPr txBox="1"/>
                <p:nvPr userDrawn="1"/>
              </p:nvSpPr>
              <p:spPr>
                <a:xfrm>
                  <a:off x="-1692000" y="2160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Increase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sp>
              <p:nvSpPr>
                <p:cNvPr id="37" name="Text // Listenebene verringern"/>
                <p:cNvSpPr txBox="1"/>
                <p:nvPr userDrawn="1"/>
              </p:nvSpPr>
              <p:spPr>
                <a:xfrm>
                  <a:off x="-1692000" y="2628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Decrease 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pic>
              <p:nvPicPr>
                <p:cNvPr id="38" name="Listenebene erhöhen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900000" y="2160000"/>
                  <a:ext cx="756000" cy="324000"/>
                </a:xfrm>
                <a:prstGeom prst="rect">
                  <a:avLst/>
                </a:prstGeom>
              </p:spPr>
            </p:pic>
            <p:pic>
              <p:nvPicPr>
                <p:cNvPr id="39" name="Listenebene verringern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900000" y="2628000"/>
                  <a:ext cx="756000" cy="322369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2" name="Buerstung O_M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6799" cy="6491845"/>
          </a:xfrm>
          <a:prstGeom prst="rect">
            <a:avLst/>
          </a:prstGeom>
        </p:spPr>
      </p:pic>
      <p:sp>
        <p:nvSpPr>
          <p:cNvPr id="24" name="Daimler AG (Wortmarke)"/>
          <p:cNvSpPr>
            <a:spLocks noChangeArrowheads="1"/>
          </p:cNvSpPr>
          <p:nvPr userDrawn="1"/>
        </p:nvSpPr>
        <p:spPr bwMode="auto">
          <a:xfrm>
            <a:off x="630000" y="6566400"/>
            <a:ext cx="2088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sz="1200" dirty="0">
                <a:latin typeface="+mn-lt"/>
                <a:cs typeface="Daimler CS"/>
              </a:rPr>
              <a:t>Daimler AG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2906401"/>
            <a:ext cx="5122863" cy="3581712"/>
          </a:xfrm>
          <a:custGeom>
            <a:avLst/>
            <a:gdLst>
              <a:gd name="connsiteX0" fmla="*/ 0 w 5122800"/>
              <a:gd name="connsiteY0" fmla="*/ 0 h 3581712"/>
              <a:gd name="connsiteX1" fmla="*/ 5122800 w 5122800"/>
              <a:gd name="connsiteY1" fmla="*/ 0 h 3581712"/>
              <a:gd name="connsiteX2" fmla="*/ 5122800 w 5122800"/>
              <a:gd name="connsiteY2" fmla="*/ 3581712 h 3581712"/>
              <a:gd name="connsiteX3" fmla="*/ 0 w 5122800"/>
              <a:gd name="connsiteY3" fmla="*/ 3581712 h 3581712"/>
              <a:gd name="connsiteX4" fmla="*/ 0 w 5122800"/>
              <a:gd name="connsiteY4" fmla="*/ 0 h 3581712"/>
              <a:gd name="connsiteX0" fmla="*/ 0 w 5122800"/>
              <a:gd name="connsiteY0" fmla="*/ 0 h 3581712"/>
              <a:gd name="connsiteX1" fmla="*/ 5122800 w 5122800"/>
              <a:gd name="connsiteY1" fmla="*/ 0 h 3581712"/>
              <a:gd name="connsiteX2" fmla="*/ 5122800 w 5122800"/>
              <a:gd name="connsiteY2" fmla="*/ 3581712 h 3581712"/>
              <a:gd name="connsiteX3" fmla="*/ 0 w 5122800"/>
              <a:gd name="connsiteY3" fmla="*/ 3581712 h 3581712"/>
              <a:gd name="connsiteX4" fmla="*/ 0 w 5122800"/>
              <a:gd name="connsiteY4" fmla="*/ 448780 h 3581712"/>
              <a:gd name="connsiteX5" fmla="*/ 0 w 5122800"/>
              <a:gd name="connsiteY5" fmla="*/ 0 h 3581712"/>
              <a:gd name="connsiteX0" fmla="*/ 0 w 5122800"/>
              <a:gd name="connsiteY0" fmla="*/ 448780 h 3581712"/>
              <a:gd name="connsiteX1" fmla="*/ 5122800 w 5122800"/>
              <a:gd name="connsiteY1" fmla="*/ 0 h 3581712"/>
              <a:gd name="connsiteX2" fmla="*/ 5122800 w 5122800"/>
              <a:gd name="connsiteY2" fmla="*/ 3581712 h 3581712"/>
              <a:gd name="connsiteX3" fmla="*/ 0 w 5122800"/>
              <a:gd name="connsiteY3" fmla="*/ 3581712 h 3581712"/>
              <a:gd name="connsiteX4" fmla="*/ 0 w 5122800"/>
              <a:gd name="connsiteY4" fmla="*/ 448780 h 3581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2800" h="3581712">
                <a:moveTo>
                  <a:pt x="0" y="448780"/>
                </a:moveTo>
                <a:lnTo>
                  <a:pt x="5122800" y="0"/>
                </a:lnTo>
                <a:lnTo>
                  <a:pt x="5122800" y="3581712"/>
                </a:lnTo>
                <a:lnTo>
                  <a:pt x="0" y="3581712"/>
                </a:lnTo>
                <a:lnTo>
                  <a:pt x="0" y="448780"/>
                </a:lnTo>
                <a:close/>
              </a:path>
            </a:pathLst>
          </a:custGeom>
          <a:solidFill>
            <a:srgbClr val="CFCFCF"/>
          </a:solidFill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picture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445" y="288925"/>
            <a:ext cx="10936354" cy="1025922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Image-chart, Headline </a:t>
            </a:r>
            <a:r>
              <a:rPr lang="en-GB" noProof="0" dirty="0" err="1"/>
              <a:t>CorpoS</a:t>
            </a:r>
            <a:r>
              <a:rPr lang="en-GB" noProof="0" dirty="0"/>
              <a:t> </a:t>
            </a:r>
            <a:r>
              <a:rPr lang="en-GB" dirty="0"/>
              <a:t>(Body) 35 pt. </a:t>
            </a:r>
            <a:br>
              <a:rPr lang="en-GB" dirty="0"/>
            </a:br>
            <a:r>
              <a:rPr lang="en-GB" dirty="0"/>
              <a:t>in two or more lines of text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NEV China Market Impulse Study / Apr. 2016 /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52531704-8F80-415D-BD2B-6B9991AE822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195888" y="2285097"/>
            <a:ext cx="7002461" cy="4203016"/>
          </a:xfrm>
          <a:custGeom>
            <a:avLst/>
            <a:gdLst>
              <a:gd name="connsiteX0" fmla="*/ 0 w 7003550"/>
              <a:gd name="connsiteY0" fmla="*/ 0 h 4203016"/>
              <a:gd name="connsiteX1" fmla="*/ 7003550 w 7003550"/>
              <a:gd name="connsiteY1" fmla="*/ 0 h 4203016"/>
              <a:gd name="connsiteX2" fmla="*/ 7003550 w 7003550"/>
              <a:gd name="connsiteY2" fmla="*/ 4203016 h 4203016"/>
              <a:gd name="connsiteX3" fmla="*/ 0 w 7003550"/>
              <a:gd name="connsiteY3" fmla="*/ 4203016 h 4203016"/>
              <a:gd name="connsiteX4" fmla="*/ 0 w 7003550"/>
              <a:gd name="connsiteY4" fmla="*/ 0 h 4203016"/>
              <a:gd name="connsiteX0" fmla="*/ 1294 w 7004844"/>
              <a:gd name="connsiteY0" fmla="*/ 0 h 4203016"/>
              <a:gd name="connsiteX1" fmla="*/ 7004844 w 7004844"/>
              <a:gd name="connsiteY1" fmla="*/ 0 h 4203016"/>
              <a:gd name="connsiteX2" fmla="*/ 7004844 w 7004844"/>
              <a:gd name="connsiteY2" fmla="*/ 4203016 h 4203016"/>
              <a:gd name="connsiteX3" fmla="*/ 1294 w 7004844"/>
              <a:gd name="connsiteY3" fmla="*/ 4203016 h 4203016"/>
              <a:gd name="connsiteX4" fmla="*/ 0 w 7004844"/>
              <a:gd name="connsiteY4" fmla="*/ 615266 h 4203016"/>
              <a:gd name="connsiteX5" fmla="*/ 1294 w 7004844"/>
              <a:gd name="connsiteY5" fmla="*/ 0 h 4203016"/>
              <a:gd name="connsiteX0" fmla="*/ 0 w 7004844"/>
              <a:gd name="connsiteY0" fmla="*/ 878655 h 4466405"/>
              <a:gd name="connsiteX1" fmla="*/ 7004844 w 7004844"/>
              <a:gd name="connsiteY1" fmla="*/ 263389 h 4466405"/>
              <a:gd name="connsiteX2" fmla="*/ 7004844 w 7004844"/>
              <a:gd name="connsiteY2" fmla="*/ 4466405 h 4466405"/>
              <a:gd name="connsiteX3" fmla="*/ 1294 w 7004844"/>
              <a:gd name="connsiteY3" fmla="*/ 4466405 h 4466405"/>
              <a:gd name="connsiteX4" fmla="*/ 0 w 7004844"/>
              <a:gd name="connsiteY4" fmla="*/ 878655 h 4466405"/>
              <a:gd name="connsiteX0" fmla="*/ 0 w 7004844"/>
              <a:gd name="connsiteY0" fmla="*/ 615266 h 4203016"/>
              <a:gd name="connsiteX1" fmla="*/ 7004844 w 7004844"/>
              <a:gd name="connsiteY1" fmla="*/ 0 h 4203016"/>
              <a:gd name="connsiteX2" fmla="*/ 7004844 w 7004844"/>
              <a:gd name="connsiteY2" fmla="*/ 4203016 h 4203016"/>
              <a:gd name="connsiteX3" fmla="*/ 1294 w 7004844"/>
              <a:gd name="connsiteY3" fmla="*/ 4203016 h 4203016"/>
              <a:gd name="connsiteX4" fmla="*/ 0 w 7004844"/>
              <a:gd name="connsiteY4" fmla="*/ 615266 h 420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04844" h="4203016">
                <a:moveTo>
                  <a:pt x="0" y="615266"/>
                </a:moveTo>
                <a:lnTo>
                  <a:pt x="7004844" y="0"/>
                </a:lnTo>
                <a:lnTo>
                  <a:pt x="7004844" y="4203016"/>
                </a:lnTo>
                <a:lnTo>
                  <a:pt x="1294" y="4203016"/>
                </a:lnTo>
                <a:cubicBezTo>
                  <a:pt x="863" y="3007099"/>
                  <a:pt x="431" y="1811183"/>
                  <a:pt x="0" y="615266"/>
                </a:cubicBezTo>
                <a:close/>
              </a:path>
            </a:pathLst>
          </a:custGeom>
          <a:solidFill>
            <a:srgbClr val="CFCFCF"/>
          </a:solidFill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876312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182" userDrawn="1">
          <p15:clr>
            <a:srgbClr val="FBAE40"/>
          </p15:clr>
        </p15:guide>
        <p15:guide id="2" orient="horz" pos="4088" userDrawn="1">
          <p15:clr>
            <a:srgbClr val="FBAE40"/>
          </p15:clr>
        </p15:guide>
        <p15:guide id="3" pos="3273" userDrawn="1">
          <p15:clr>
            <a:srgbClr val="FBAE40"/>
          </p15:clr>
        </p15:guide>
        <p15:guide id="5" pos="322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-chart 1/4 brush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Regieanweisungen"/>
          <p:cNvGrpSpPr/>
          <p:nvPr userDrawn="1"/>
        </p:nvGrpSpPr>
        <p:grpSpPr>
          <a:xfrm>
            <a:off x="-2088000" y="-468000"/>
            <a:ext cx="13654799" cy="7794000"/>
            <a:chOff x="-2088000" y="-468000"/>
            <a:chExt cx="13654799" cy="7794000"/>
          </a:xfrm>
        </p:grpSpPr>
        <p:sp>
          <p:nvSpPr>
            <p:cNvPr id="20" name="Hilfslinien"/>
            <p:cNvSpPr txBox="1"/>
            <p:nvPr userDrawn="1"/>
          </p:nvSpPr>
          <p:spPr>
            <a:xfrm rot="10800000" flipH="1" flipV="1">
              <a:off x="630445" y="-468000"/>
              <a:ext cx="1093635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 bar: View // Show // tick Guides</a:t>
              </a:r>
            </a:p>
          </p:txBody>
        </p:sp>
        <p:sp>
          <p:nvSpPr>
            <p:cNvPr id="21" name="Fußzeile"/>
            <p:cNvSpPr txBox="1"/>
            <p:nvPr userDrawn="1"/>
          </p:nvSpPr>
          <p:spPr>
            <a:xfrm rot="10800000" flipH="1" flipV="1">
              <a:off x="2879999" y="6966000"/>
              <a:ext cx="81252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0" baseline="0" dirty="0">
                  <a:solidFill>
                    <a:schemeClr val="accent5"/>
                  </a:solidFill>
                  <a:latin typeface="+mn-lt"/>
                </a:rPr>
                <a:t>Adjust footer (per slide or for several/all slides) via menu bar: Insert // Text // Header &amp; Footer</a:t>
              </a:r>
            </a:p>
          </p:txBody>
        </p:sp>
        <p:grpSp>
          <p:nvGrpSpPr>
            <p:cNvPr id="22" name="Hinweise links"/>
            <p:cNvGrpSpPr/>
            <p:nvPr userDrawn="1"/>
          </p:nvGrpSpPr>
          <p:grpSpPr>
            <a:xfrm>
              <a:off x="-2088000" y="0"/>
              <a:ext cx="1980000" cy="3528000"/>
              <a:chOff x="-2088000" y="0"/>
              <a:chExt cx="1980000" cy="3528000"/>
            </a:xfrm>
          </p:grpSpPr>
          <p:sp>
            <p:nvSpPr>
              <p:cNvPr id="34" name="Folie Wechsel/Zurücksetzen/Textebenen"/>
              <p:cNvSpPr txBox="1"/>
              <p:nvPr userDrawn="1"/>
            </p:nvSpPr>
            <p:spPr>
              <a:xfrm rot="10800000" flipH="1" flipV="1">
                <a:off x="-2088000" y="0"/>
                <a:ext cx="1980000" cy="3528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3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71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06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42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678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14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49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08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grpSp>
            <p:nvGrpSpPr>
              <p:cNvPr id="35" name="Listenebenen"/>
              <p:cNvGrpSpPr/>
              <p:nvPr userDrawn="1"/>
            </p:nvGrpSpPr>
            <p:grpSpPr>
              <a:xfrm>
                <a:off x="-1692000" y="2232000"/>
                <a:ext cx="1548000" cy="792000"/>
                <a:chOff x="-1692000" y="2160000"/>
                <a:chExt cx="1548000" cy="792000"/>
              </a:xfrm>
            </p:grpSpPr>
            <p:sp>
              <p:nvSpPr>
                <p:cNvPr id="36" name="Text // Listenebene erhöhen"/>
                <p:cNvSpPr txBox="1"/>
                <p:nvPr userDrawn="1"/>
              </p:nvSpPr>
              <p:spPr>
                <a:xfrm>
                  <a:off x="-1692000" y="2160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Increase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sp>
              <p:nvSpPr>
                <p:cNvPr id="37" name="Text // Listenebene verringern"/>
                <p:cNvSpPr txBox="1"/>
                <p:nvPr userDrawn="1"/>
              </p:nvSpPr>
              <p:spPr>
                <a:xfrm>
                  <a:off x="-1692000" y="2628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Decrease 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pic>
              <p:nvPicPr>
                <p:cNvPr id="38" name="Listenebene erhöhen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900000" y="2160000"/>
                  <a:ext cx="756000" cy="324000"/>
                </a:xfrm>
                <a:prstGeom prst="rect">
                  <a:avLst/>
                </a:prstGeom>
              </p:spPr>
            </p:pic>
            <p:pic>
              <p:nvPicPr>
                <p:cNvPr id="39" name="Listenebene verringern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900000" y="2628000"/>
                  <a:ext cx="756000" cy="322369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2" name="Buerstung O_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6799" cy="6491845"/>
          </a:xfrm>
          <a:prstGeom prst="rect">
            <a:avLst/>
          </a:prstGeom>
        </p:spPr>
      </p:pic>
      <p:sp>
        <p:nvSpPr>
          <p:cNvPr id="23" name="Daimler AG (Wortmarke)"/>
          <p:cNvSpPr>
            <a:spLocks noChangeArrowheads="1"/>
          </p:cNvSpPr>
          <p:nvPr userDrawn="1"/>
        </p:nvSpPr>
        <p:spPr bwMode="auto">
          <a:xfrm>
            <a:off x="630000" y="6566400"/>
            <a:ext cx="2088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sz="1200" dirty="0">
                <a:latin typeface="+mn-lt"/>
                <a:cs typeface="Daimler CS"/>
              </a:rPr>
              <a:t>Daimler AG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1689047"/>
            <a:ext cx="6062663" cy="4799065"/>
          </a:xfrm>
          <a:custGeom>
            <a:avLst/>
            <a:gdLst>
              <a:gd name="connsiteX0" fmla="*/ 0 w 6060500"/>
              <a:gd name="connsiteY0" fmla="*/ 0 h 4799065"/>
              <a:gd name="connsiteX1" fmla="*/ 6060500 w 6060500"/>
              <a:gd name="connsiteY1" fmla="*/ 0 h 4799065"/>
              <a:gd name="connsiteX2" fmla="*/ 6060500 w 6060500"/>
              <a:gd name="connsiteY2" fmla="*/ 4799065 h 4799065"/>
              <a:gd name="connsiteX3" fmla="*/ 0 w 6060500"/>
              <a:gd name="connsiteY3" fmla="*/ 4799065 h 4799065"/>
              <a:gd name="connsiteX4" fmla="*/ 0 w 6060500"/>
              <a:gd name="connsiteY4" fmla="*/ 0 h 4799065"/>
              <a:gd name="connsiteX0" fmla="*/ 2382 w 6062882"/>
              <a:gd name="connsiteY0" fmla="*/ 0 h 4799065"/>
              <a:gd name="connsiteX1" fmla="*/ 6062882 w 6062882"/>
              <a:gd name="connsiteY1" fmla="*/ 0 h 4799065"/>
              <a:gd name="connsiteX2" fmla="*/ 6062882 w 6062882"/>
              <a:gd name="connsiteY2" fmla="*/ 4799065 h 4799065"/>
              <a:gd name="connsiteX3" fmla="*/ 2382 w 6062882"/>
              <a:gd name="connsiteY3" fmla="*/ 4799065 h 4799065"/>
              <a:gd name="connsiteX4" fmla="*/ 0 w 6062882"/>
              <a:gd name="connsiteY4" fmla="*/ 532659 h 4799065"/>
              <a:gd name="connsiteX5" fmla="*/ 2382 w 6062882"/>
              <a:gd name="connsiteY5" fmla="*/ 0 h 4799065"/>
              <a:gd name="connsiteX0" fmla="*/ 0 w 6062882"/>
              <a:gd name="connsiteY0" fmla="*/ 532659 h 4799065"/>
              <a:gd name="connsiteX1" fmla="*/ 6062882 w 6062882"/>
              <a:gd name="connsiteY1" fmla="*/ 0 h 4799065"/>
              <a:gd name="connsiteX2" fmla="*/ 6062882 w 6062882"/>
              <a:gd name="connsiteY2" fmla="*/ 4799065 h 4799065"/>
              <a:gd name="connsiteX3" fmla="*/ 2382 w 6062882"/>
              <a:gd name="connsiteY3" fmla="*/ 4799065 h 4799065"/>
              <a:gd name="connsiteX4" fmla="*/ 0 w 6062882"/>
              <a:gd name="connsiteY4" fmla="*/ 532659 h 479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2882" h="4799065">
                <a:moveTo>
                  <a:pt x="0" y="532659"/>
                </a:moveTo>
                <a:lnTo>
                  <a:pt x="6062882" y="0"/>
                </a:lnTo>
                <a:lnTo>
                  <a:pt x="6062882" y="4799065"/>
                </a:lnTo>
                <a:lnTo>
                  <a:pt x="2382" y="4799065"/>
                </a:lnTo>
                <a:lnTo>
                  <a:pt x="0" y="532659"/>
                </a:lnTo>
                <a:close/>
              </a:path>
            </a:pathLst>
          </a:custGeom>
          <a:solidFill>
            <a:srgbClr val="CFCFCF"/>
          </a:solidFill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picture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444" y="288925"/>
            <a:ext cx="10936355" cy="11491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Image-chart, Headline </a:t>
            </a:r>
            <a:r>
              <a:rPr lang="en-GB" noProof="0" dirty="0" err="1"/>
              <a:t>CorpoS</a:t>
            </a:r>
            <a:r>
              <a:rPr lang="en-GB" noProof="0" dirty="0"/>
              <a:t> </a:t>
            </a:r>
            <a:r>
              <a:rPr lang="en-GB" dirty="0"/>
              <a:t>(Body) 35 pt. </a:t>
            </a:r>
            <a:br>
              <a:rPr lang="en-GB" dirty="0"/>
            </a:br>
            <a:r>
              <a:rPr lang="en-GB" dirty="0"/>
              <a:t>in two lines of text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NEV China Market Impulse Study / Apr. 2016 /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52531704-8F80-415D-BD2B-6B9991AE822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35688" y="1149277"/>
            <a:ext cx="6060811" cy="5338836"/>
          </a:xfrm>
          <a:custGeom>
            <a:avLst/>
            <a:gdLst>
              <a:gd name="connsiteX0" fmla="*/ 0 w 6063460"/>
              <a:gd name="connsiteY0" fmla="*/ 0 h 5338836"/>
              <a:gd name="connsiteX1" fmla="*/ 6063460 w 6063460"/>
              <a:gd name="connsiteY1" fmla="*/ 0 h 5338836"/>
              <a:gd name="connsiteX2" fmla="*/ 6063460 w 6063460"/>
              <a:gd name="connsiteY2" fmla="*/ 5338836 h 5338836"/>
              <a:gd name="connsiteX3" fmla="*/ 0 w 6063460"/>
              <a:gd name="connsiteY3" fmla="*/ 5338836 h 5338836"/>
              <a:gd name="connsiteX4" fmla="*/ 0 w 6063460"/>
              <a:gd name="connsiteY4" fmla="*/ 0 h 5338836"/>
              <a:gd name="connsiteX0" fmla="*/ 790 w 6064250"/>
              <a:gd name="connsiteY0" fmla="*/ 0 h 5338836"/>
              <a:gd name="connsiteX1" fmla="*/ 6064250 w 6064250"/>
              <a:gd name="connsiteY1" fmla="*/ 0 h 5338836"/>
              <a:gd name="connsiteX2" fmla="*/ 6064250 w 6064250"/>
              <a:gd name="connsiteY2" fmla="*/ 5338836 h 5338836"/>
              <a:gd name="connsiteX3" fmla="*/ 790 w 6064250"/>
              <a:gd name="connsiteY3" fmla="*/ 5338836 h 5338836"/>
              <a:gd name="connsiteX4" fmla="*/ 0 w 6064250"/>
              <a:gd name="connsiteY4" fmla="*/ 531886 h 5338836"/>
              <a:gd name="connsiteX5" fmla="*/ 790 w 6064250"/>
              <a:gd name="connsiteY5" fmla="*/ 0 h 5338836"/>
              <a:gd name="connsiteX0" fmla="*/ 0 w 6064250"/>
              <a:gd name="connsiteY0" fmla="*/ 950596 h 5757546"/>
              <a:gd name="connsiteX1" fmla="*/ 6064250 w 6064250"/>
              <a:gd name="connsiteY1" fmla="*/ 418710 h 5757546"/>
              <a:gd name="connsiteX2" fmla="*/ 6064250 w 6064250"/>
              <a:gd name="connsiteY2" fmla="*/ 5757546 h 5757546"/>
              <a:gd name="connsiteX3" fmla="*/ 790 w 6064250"/>
              <a:gd name="connsiteY3" fmla="*/ 5757546 h 5757546"/>
              <a:gd name="connsiteX4" fmla="*/ 0 w 6064250"/>
              <a:gd name="connsiteY4" fmla="*/ 950596 h 5757546"/>
              <a:gd name="connsiteX0" fmla="*/ 0 w 6064250"/>
              <a:gd name="connsiteY0" fmla="*/ 531886 h 5338836"/>
              <a:gd name="connsiteX1" fmla="*/ 6064250 w 6064250"/>
              <a:gd name="connsiteY1" fmla="*/ 0 h 5338836"/>
              <a:gd name="connsiteX2" fmla="*/ 6064250 w 6064250"/>
              <a:gd name="connsiteY2" fmla="*/ 5338836 h 5338836"/>
              <a:gd name="connsiteX3" fmla="*/ 790 w 6064250"/>
              <a:gd name="connsiteY3" fmla="*/ 5338836 h 5338836"/>
              <a:gd name="connsiteX4" fmla="*/ 0 w 6064250"/>
              <a:gd name="connsiteY4" fmla="*/ 531886 h 533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4250" h="5338836">
                <a:moveTo>
                  <a:pt x="0" y="531886"/>
                </a:moveTo>
                <a:lnTo>
                  <a:pt x="6064250" y="0"/>
                </a:lnTo>
                <a:lnTo>
                  <a:pt x="6064250" y="5338836"/>
                </a:lnTo>
                <a:lnTo>
                  <a:pt x="790" y="5338836"/>
                </a:lnTo>
                <a:cubicBezTo>
                  <a:pt x="527" y="3736519"/>
                  <a:pt x="263" y="2134203"/>
                  <a:pt x="0" y="531886"/>
                </a:cubicBezTo>
                <a:close/>
              </a:path>
            </a:pathLst>
          </a:custGeom>
          <a:solidFill>
            <a:srgbClr val="CFCFCF"/>
          </a:solidFill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347076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2" orient="horz" pos="182" userDrawn="1">
          <p15:clr>
            <a:srgbClr val="FBAE40"/>
          </p15:clr>
        </p15:guide>
        <p15:guide id="3" pos="3819" userDrawn="1">
          <p15:clr>
            <a:srgbClr val="FBAE40"/>
          </p15:clr>
        </p15:guide>
        <p15:guide id="4" pos="386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-chart 1/3 brush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Regieanweisungen"/>
          <p:cNvGrpSpPr/>
          <p:nvPr userDrawn="1"/>
        </p:nvGrpSpPr>
        <p:grpSpPr>
          <a:xfrm>
            <a:off x="-2088000" y="-468000"/>
            <a:ext cx="13654799" cy="7794000"/>
            <a:chOff x="-2088000" y="-468000"/>
            <a:chExt cx="13654799" cy="7794000"/>
          </a:xfrm>
        </p:grpSpPr>
        <p:sp>
          <p:nvSpPr>
            <p:cNvPr id="19" name="Hilfslinien"/>
            <p:cNvSpPr txBox="1"/>
            <p:nvPr userDrawn="1"/>
          </p:nvSpPr>
          <p:spPr>
            <a:xfrm rot="10800000" flipH="1" flipV="1">
              <a:off x="630445" y="-468000"/>
              <a:ext cx="1093635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 bar: View // Show // tick Guides</a:t>
              </a:r>
            </a:p>
          </p:txBody>
        </p:sp>
        <p:sp>
          <p:nvSpPr>
            <p:cNvPr id="20" name="Fußzeile"/>
            <p:cNvSpPr txBox="1"/>
            <p:nvPr userDrawn="1"/>
          </p:nvSpPr>
          <p:spPr>
            <a:xfrm rot="10800000" flipH="1" flipV="1">
              <a:off x="2879999" y="6966000"/>
              <a:ext cx="81252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0" baseline="0" dirty="0">
                  <a:solidFill>
                    <a:schemeClr val="accent5"/>
                  </a:solidFill>
                  <a:latin typeface="+mn-lt"/>
                </a:rPr>
                <a:t>Adjust footer (per slide or for several/all slides) via menu bar: Insert // Text // Header &amp; Footer</a:t>
              </a:r>
            </a:p>
          </p:txBody>
        </p:sp>
        <p:grpSp>
          <p:nvGrpSpPr>
            <p:cNvPr id="21" name="Hinweise links"/>
            <p:cNvGrpSpPr/>
            <p:nvPr userDrawn="1"/>
          </p:nvGrpSpPr>
          <p:grpSpPr>
            <a:xfrm>
              <a:off x="-2088000" y="0"/>
              <a:ext cx="1980000" cy="3528000"/>
              <a:chOff x="-2088000" y="0"/>
              <a:chExt cx="1980000" cy="3528000"/>
            </a:xfrm>
          </p:grpSpPr>
          <p:sp>
            <p:nvSpPr>
              <p:cNvPr id="22" name="Folie Wechsel/Zurücksetzen/Textebenen"/>
              <p:cNvSpPr txBox="1"/>
              <p:nvPr userDrawn="1"/>
            </p:nvSpPr>
            <p:spPr>
              <a:xfrm rot="10800000" flipH="1" flipV="1">
                <a:off x="-2088000" y="0"/>
                <a:ext cx="1980000" cy="3528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3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71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06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42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678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14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49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08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grpSp>
            <p:nvGrpSpPr>
              <p:cNvPr id="35" name="Listenebenen"/>
              <p:cNvGrpSpPr/>
              <p:nvPr userDrawn="1"/>
            </p:nvGrpSpPr>
            <p:grpSpPr>
              <a:xfrm>
                <a:off x="-1692000" y="2232000"/>
                <a:ext cx="1548000" cy="792000"/>
                <a:chOff x="-1692000" y="2160000"/>
                <a:chExt cx="1548000" cy="792000"/>
              </a:xfrm>
            </p:grpSpPr>
            <p:sp>
              <p:nvSpPr>
                <p:cNvPr id="36" name="Text // Listenebene erhöhen"/>
                <p:cNvSpPr txBox="1"/>
                <p:nvPr userDrawn="1"/>
              </p:nvSpPr>
              <p:spPr>
                <a:xfrm>
                  <a:off x="-1692000" y="2160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Increase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sp>
              <p:nvSpPr>
                <p:cNvPr id="37" name="Text // Listenebene verringern"/>
                <p:cNvSpPr txBox="1"/>
                <p:nvPr userDrawn="1"/>
              </p:nvSpPr>
              <p:spPr>
                <a:xfrm>
                  <a:off x="-1692000" y="2628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Decrease 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pic>
              <p:nvPicPr>
                <p:cNvPr id="38" name="Listenebene erhöhen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900000" y="2160000"/>
                  <a:ext cx="756000" cy="324000"/>
                </a:xfrm>
                <a:prstGeom prst="rect">
                  <a:avLst/>
                </a:prstGeom>
              </p:spPr>
            </p:pic>
            <p:pic>
              <p:nvPicPr>
                <p:cNvPr id="39" name="Listenebene verringern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900000" y="2628000"/>
                  <a:ext cx="756000" cy="322369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" name="Buerstung U_S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6"/>
          <a:stretch/>
        </p:blipFill>
        <p:spPr bwMode="white">
          <a:xfrm>
            <a:off x="0" y="0"/>
            <a:ext cx="12196800" cy="6489340"/>
          </a:xfrm>
          <a:prstGeom prst="rect">
            <a:avLst/>
          </a:prstGeom>
        </p:spPr>
      </p:pic>
      <p:sp>
        <p:nvSpPr>
          <p:cNvPr id="23" name="Daimler AG (Wortmarke)"/>
          <p:cNvSpPr>
            <a:spLocks noChangeArrowheads="1"/>
          </p:cNvSpPr>
          <p:nvPr userDrawn="1"/>
        </p:nvSpPr>
        <p:spPr bwMode="auto">
          <a:xfrm>
            <a:off x="630000" y="6566400"/>
            <a:ext cx="2088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sz="1200" dirty="0">
                <a:latin typeface="+mn-lt"/>
                <a:cs typeface="Daimler CS"/>
              </a:rPr>
              <a:t>Daimler AG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NEV China Market Impulse Study / Apr. 2016 /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52531704-8F80-415D-BD2B-6B9991AE822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617532" y="1"/>
            <a:ext cx="5579268" cy="5067299"/>
          </a:xfrm>
          <a:custGeom>
            <a:avLst/>
            <a:gdLst>
              <a:gd name="connsiteX0" fmla="*/ 0 w 5579268"/>
              <a:gd name="connsiteY0" fmla="*/ 0 h 5067299"/>
              <a:gd name="connsiteX1" fmla="*/ 5579268 w 5579268"/>
              <a:gd name="connsiteY1" fmla="*/ 0 h 5067299"/>
              <a:gd name="connsiteX2" fmla="*/ 5579268 w 5579268"/>
              <a:gd name="connsiteY2" fmla="*/ 5067299 h 5067299"/>
              <a:gd name="connsiteX3" fmla="*/ 0 w 5579268"/>
              <a:gd name="connsiteY3" fmla="*/ 5067299 h 5067299"/>
              <a:gd name="connsiteX4" fmla="*/ 0 w 5579268"/>
              <a:gd name="connsiteY4" fmla="*/ 0 h 5067299"/>
              <a:gd name="connsiteX0" fmla="*/ 0 w 5579268"/>
              <a:gd name="connsiteY0" fmla="*/ 0 h 5067299"/>
              <a:gd name="connsiteX1" fmla="*/ 5579268 w 5579268"/>
              <a:gd name="connsiteY1" fmla="*/ 0 h 5067299"/>
              <a:gd name="connsiteX2" fmla="*/ 5579231 w 5579268"/>
              <a:gd name="connsiteY2" fmla="*/ 4581524 h 5067299"/>
              <a:gd name="connsiteX3" fmla="*/ 5579268 w 5579268"/>
              <a:gd name="connsiteY3" fmla="*/ 5067299 h 5067299"/>
              <a:gd name="connsiteX4" fmla="*/ 0 w 5579268"/>
              <a:gd name="connsiteY4" fmla="*/ 5067299 h 5067299"/>
              <a:gd name="connsiteX5" fmla="*/ 0 w 5579268"/>
              <a:gd name="connsiteY5" fmla="*/ 0 h 5067299"/>
              <a:gd name="connsiteX0" fmla="*/ 0 w 5579268"/>
              <a:gd name="connsiteY0" fmla="*/ 0 h 5471929"/>
              <a:gd name="connsiteX1" fmla="*/ 5579268 w 5579268"/>
              <a:gd name="connsiteY1" fmla="*/ 0 h 5471929"/>
              <a:gd name="connsiteX2" fmla="*/ 5579231 w 5579268"/>
              <a:gd name="connsiteY2" fmla="*/ 4581524 h 5471929"/>
              <a:gd name="connsiteX3" fmla="*/ 0 w 5579268"/>
              <a:gd name="connsiteY3" fmla="*/ 5067299 h 5471929"/>
              <a:gd name="connsiteX4" fmla="*/ 0 w 5579268"/>
              <a:gd name="connsiteY4" fmla="*/ 0 h 5471929"/>
              <a:gd name="connsiteX0" fmla="*/ 0 w 5579268"/>
              <a:gd name="connsiteY0" fmla="*/ 0 h 5067299"/>
              <a:gd name="connsiteX1" fmla="*/ 5579268 w 5579268"/>
              <a:gd name="connsiteY1" fmla="*/ 0 h 5067299"/>
              <a:gd name="connsiteX2" fmla="*/ 5579231 w 5579268"/>
              <a:gd name="connsiteY2" fmla="*/ 4581524 h 5067299"/>
              <a:gd name="connsiteX3" fmla="*/ 0 w 5579268"/>
              <a:gd name="connsiteY3" fmla="*/ 5067299 h 5067299"/>
              <a:gd name="connsiteX4" fmla="*/ 0 w 5579268"/>
              <a:gd name="connsiteY4" fmla="*/ 0 h 506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9268" h="5067299">
                <a:moveTo>
                  <a:pt x="0" y="0"/>
                </a:moveTo>
                <a:lnTo>
                  <a:pt x="5579268" y="0"/>
                </a:lnTo>
                <a:cubicBezTo>
                  <a:pt x="5579256" y="1527175"/>
                  <a:pt x="5579243" y="3054349"/>
                  <a:pt x="5579231" y="4581524"/>
                </a:cubicBezTo>
                <a:lnTo>
                  <a:pt x="0" y="5067299"/>
                </a:lnTo>
                <a:lnTo>
                  <a:pt x="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1"/>
            <a:ext cx="6550041" cy="5652406"/>
          </a:xfrm>
          <a:custGeom>
            <a:avLst/>
            <a:gdLst>
              <a:gd name="connsiteX0" fmla="*/ 0 w 6550041"/>
              <a:gd name="connsiteY0" fmla="*/ 0 h 5652406"/>
              <a:gd name="connsiteX1" fmla="*/ 6550041 w 6550041"/>
              <a:gd name="connsiteY1" fmla="*/ 0 h 5652406"/>
              <a:gd name="connsiteX2" fmla="*/ 6550041 w 6550041"/>
              <a:gd name="connsiteY2" fmla="*/ 5652406 h 5652406"/>
              <a:gd name="connsiteX3" fmla="*/ 0 w 6550041"/>
              <a:gd name="connsiteY3" fmla="*/ 5652406 h 5652406"/>
              <a:gd name="connsiteX4" fmla="*/ 0 w 6550041"/>
              <a:gd name="connsiteY4" fmla="*/ 0 h 5652406"/>
              <a:gd name="connsiteX0" fmla="*/ 0 w 6550041"/>
              <a:gd name="connsiteY0" fmla="*/ 0 h 5652406"/>
              <a:gd name="connsiteX1" fmla="*/ 6550041 w 6550041"/>
              <a:gd name="connsiteY1" fmla="*/ 0 h 5652406"/>
              <a:gd name="connsiteX2" fmla="*/ 6548438 w 6550041"/>
              <a:gd name="connsiteY2" fmla="*/ 5074443 h 5652406"/>
              <a:gd name="connsiteX3" fmla="*/ 6550041 w 6550041"/>
              <a:gd name="connsiteY3" fmla="*/ 5652406 h 5652406"/>
              <a:gd name="connsiteX4" fmla="*/ 0 w 6550041"/>
              <a:gd name="connsiteY4" fmla="*/ 5652406 h 5652406"/>
              <a:gd name="connsiteX5" fmla="*/ 0 w 6550041"/>
              <a:gd name="connsiteY5" fmla="*/ 0 h 5652406"/>
              <a:gd name="connsiteX0" fmla="*/ 0 w 6550041"/>
              <a:gd name="connsiteY0" fmla="*/ 0 h 6090174"/>
              <a:gd name="connsiteX1" fmla="*/ 6550041 w 6550041"/>
              <a:gd name="connsiteY1" fmla="*/ 0 h 6090174"/>
              <a:gd name="connsiteX2" fmla="*/ 6548438 w 6550041"/>
              <a:gd name="connsiteY2" fmla="*/ 5074443 h 6090174"/>
              <a:gd name="connsiteX3" fmla="*/ 0 w 6550041"/>
              <a:gd name="connsiteY3" fmla="*/ 5652406 h 6090174"/>
              <a:gd name="connsiteX4" fmla="*/ 0 w 6550041"/>
              <a:gd name="connsiteY4" fmla="*/ 0 h 6090174"/>
              <a:gd name="connsiteX0" fmla="*/ 0 w 6550041"/>
              <a:gd name="connsiteY0" fmla="*/ 0 h 5652406"/>
              <a:gd name="connsiteX1" fmla="*/ 6550041 w 6550041"/>
              <a:gd name="connsiteY1" fmla="*/ 0 h 5652406"/>
              <a:gd name="connsiteX2" fmla="*/ 6548438 w 6550041"/>
              <a:gd name="connsiteY2" fmla="*/ 5074443 h 5652406"/>
              <a:gd name="connsiteX3" fmla="*/ 0 w 6550041"/>
              <a:gd name="connsiteY3" fmla="*/ 5652406 h 5652406"/>
              <a:gd name="connsiteX4" fmla="*/ 0 w 6550041"/>
              <a:gd name="connsiteY4" fmla="*/ 0 h 565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0041" h="5652406">
                <a:moveTo>
                  <a:pt x="0" y="0"/>
                </a:moveTo>
                <a:lnTo>
                  <a:pt x="6550041" y="0"/>
                </a:lnTo>
                <a:cubicBezTo>
                  <a:pt x="6549507" y="1691481"/>
                  <a:pt x="6548972" y="3382962"/>
                  <a:pt x="6548438" y="5074443"/>
                </a:cubicBezTo>
                <a:lnTo>
                  <a:pt x="0" y="5652406"/>
                </a:lnTo>
                <a:lnTo>
                  <a:pt x="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285392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4125" userDrawn="1">
          <p15:clr>
            <a:srgbClr val="FBAE40"/>
          </p15:clr>
        </p15:guide>
        <p15:guide id="2" pos="417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-chart 2/3 brush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Regieanweisungen"/>
          <p:cNvGrpSpPr/>
          <p:nvPr userDrawn="1"/>
        </p:nvGrpSpPr>
        <p:grpSpPr>
          <a:xfrm>
            <a:off x="-2088000" y="-468000"/>
            <a:ext cx="13654799" cy="7794000"/>
            <a:chOff x="-2088000" y="-468000"/>
            <a:chExt cx="13654799" cy="7794000"/>
          </a:xfrm>
        </p:grpSpPr>
        <p:sp>
          <p:nvSpPr>
            <p:cNvPr id="20" name="Hilfslinien"/>
            <p:cNvSpPr txBox="1"/>
            <p:nvPr userDrawn="1"/>
          </p:nvSpPr>
          <p:spPr>
            <a:xfrm rot="10800000" flipH="1" flipV="1">
              <a:off x="630445" y="-468000"/>
              <a:ext cx="1093635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 bar: View // Show // tick Guides</a:t>
              </a:r>
            </a:p>
          </p:txBody>
        </p:sp>
        <p:sp>
          <p:nvSpPr>
            <p:cNvPr id="21" name="Fußzeile"/>
            <p:cNvSpPr txBox="1"/>
            <p:nvPr userDrawn="1"/>
          </p:nvSpPr>
          <p:spPr>
            <a:xfrm rot="10800000" flipH="1" flipV="1">
              <a:off x="2879999" y="6966000"/>
              <a:ext cx="81252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0" baseline="0" dirty="0">
                  <a:solidFill>
                    <a:schemeClr val="accent5"/>
                  </a:solidFill>
                  <a:latin typeface="+mn-lt"/>
                </a:rPr>
                <a:t>Adjust footer (per slide or for several/all slides) via menu bar: Insert // Text // Header &amp; Footer</a:t>
              </a:r>
            </a:p>
          </p:txBody>
        </p:sp>
        <p:grpSp>
          <p:nvGrpSpPr>
            <p:cNvPr id="22" name="Hinweise links"/>
            <p:cNvGrpSpPr/>
            <p:nvPr userDrawn="1"/>
          </p:nvGrpSpPr>
          <p:grpSpPr>
            <a:xfrm>
              <a:off x="-2088000" y="0"/>
              <a:ext cx="1980000" cy="3528000"/>
              <a:chOff x="-2088000" y="0"/>
              <a:chExt cx="1980000" cy="3528000"/>
            </a:xfrm>
          </p:grpSpPr>
          <p:sp>
            <p:nvSpPr>
              <p:cNvPr id="23" name="Folie Wechsel/Zurücksetzen/Textebenen"/>
              <p:cNvSpPr txBox="1"/>
              <p:nvPr userDrawn="1"/>
            </p:nvSpPr>
            <p:spPr>
              <a:xfrm rot="10800000" flipH="1" flipV="1">
                <a:off x="-2088000" y="0"/>
                <a:ext cx="1980000" cy="3528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3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71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06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42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678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14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49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08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grpSp>
            <p:nvGrpSpPr>
              <p:cNvPr id="24" name="Listenebenen"/>
              <p:cNvGrpSpPr/>
              <p:nvPr userDrawn="1"/>
            </p:nvGrpSpPr>
            <p:grpSpPr>
              <a:xfrm>
                <a:off x="-1692000" y="2232000"/>
                <a:ext cx="1548000" cy="792000"/>
                <a:chOff x="-1692000" y="2160000"/>
                <a:chExt cx="1548000" cy="792000"/>
              </a:xfrm>
            </p:grpSpPr>
            <p:sp>
              <p:nvSpPr>
                <p:cNvPr id="25" name="Text // Listenebene erhöhen"/>
                <p:cNvSpPr txBox="1"/>
                <p:nvPr userDrawn="1"/>
              </p:nvSpPr>
              <p:spPr>
                <a:xfrm>
                  <a:off x="-1692000" y="2160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Increase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sp>
              <p:nvSpPr>
                <p:cNvPr id="37" name="Text // Listenebene verringern"/>
                <p:cNvSpPr txBox="1"/>
                <p:nvPr userDrawn="1"/>
              </p:nvSpPr>
              <p:spPr>
                <a:xfrm>
                  <a:off x="-1692000" y="2628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Decrease 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pic>
              <p:nvPicPr>
                <p:cNvPr id="38" name="Listenebene erhöhen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900000" y="2160000"/>
                  <a:ext cx="756000" cy="324000"/>
                </a:xfrm>
                <a:prstGeom prst="rect">
                  <a:avLst/>
                </a:prstGeom>
              </p:spPr>
            </p:pic>
            <p:pic>
              <p:nvPicPr>
                <p:cNvPr id="39" name="Listenebene verringern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900000" y="2628000"/>
                  <a:ext cx="756000" cy="322369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" name="Buerstung U_M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6"/>
          <a:stretch/>
        </p:blipFill>
        <p:spPr bwMode="white">
          <a:xfrm>
            <a:off x="0" y="0"/>
            <a:ext cx="12196800" cy="6489340"/>
          </a:xfrm>
          <a:prstGeom prst="rect">
            <a:avLst/>
          </a:prstGeom>
        </p:spPr>
      </p:pic>
      <p:sp>
        <p:nvSpPr>
          <p:cNvPr id="26" name="Daimler AG (Wortmarke)"/>
          <p:cNvSpPr>
            <a:spLocks noChangeArrowheads="1"/>
          </p:cNvSpPr>
          <p:nvPr userDrawn="1"/>
        </p:nvSpPr>
        <p:spPr bwMode="auto">
          <a:xfrm>
            <a:off x="630000" y="6566400"/>
            <a:ext cx="2088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sz="1200" dirty="0">
                <a:latin typeface="+mn-lt"/>
                <a:cs typeface="Daimler CS"/>
              </a:rPr>
              <a:t>Daimler AG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1"/>
            <a:ext cx="4946650" cy="4531518"/>
          </a:xfrm>
          <a:custGeom>
            <a:avLst/>
            <a:gdLst>
              <a:gd name="connsiteX0" fmla="*/ 0 w 4946650"/>
              <a:gd name="connsiteY0" fmla="*/ 0 h 4531518"/>
              <a:gd name="connsiteX1" fmla="*/ 4946650 w 4946650"/>
              <a:gd name="connsiteY1" fmla="*/ 0 h 4531518"/>
              <a:gd name="connsiteX2" fmla="*/ 4946650 w 4946650"/>
              <a:gd name="connsiteY2" fmla="*/ 4531518 h 4531518"/>
              <a:gd name="connsiteX3" fmla="*/ 0 w 4946650"/>
              <a:gd name="connsiteY3" fmla="*/ 4531518 h 4531518"/>
              <a:gd name="connsiteX4" fmla="*/ 0 w 4946650"/>
              <a:gd name="connsiteY4" fmla="*/ 0 h 4531518"/>
              <a:gd name="connsiteX0" fmla="*/ 0 w 4946650"/>
              <a:gd name="connsiteY0" fmla="*/ 0 h 4531518"/>
              <a:gd name="connsiteX1" fmla="*/ 4946650 w 4946650"/>
              <a:gd name="connsiteY1" fmla="*/ 0 h 4531518"/>
              <a:gd name="connsiteX2" fmla="*/ 4945856 w 4946650"/>
              <a:gd name="connsiteY2" fmla="*/ 4093368 h 4531518"/>
              <a:gd name="connsiteX3" fmla="*/ 4946650 w 4946650"/>
              <a:gd name="connsiteY3" fmla="*/ 4531518 h 4531518"/>
              <a:gd name="connsiteX4" fmla="*/ 0 w 4946650"/>
              <a:gd name="connsiteY4" fmla="*/ 4531518 h 4531518"/>
              <a:gd name="connsiteX5" fmla="*/ 0 w 4946650"/>
              <a:gd name="connsiteY5" fmla="*/ 0 h 4531518"/>
              <a:gd name="connsiteX0" fmla="*/ 0 w 4946650"/>
              <a:gd name="connsiteY0" fmla="*/ 0 h 4891941"/>
              <a:gd name="connsiteX1" fmla="*/ 4946650 w 4946650"/>
              <a:gd name="connsiteY1" fmla="*/ 0 h 4891941"/>
              <a:gd name="connsiteX2" fmla="*/ 4945856 w 4946650"/>
              <a:gd name="connsiteY2" fmla="*/ 4093368 h 4891941"/>
              <a:gd name="connsiteX3" fmla="*/ 0 w 4946650"/>
              <a:gd name="connsiteY3" fmla="*/ 4531518 h 4891941"/>
              <a:gd name="connsiteX4" fmla="*/ 0 w 4946650"/>
              <a:gd name="connsiteY4" fmla="*/ 0 h 4891941"/>
              <a:gd name="connsiteX0" fmla="*/ 0 w 4946650"/>
              <a:gd name="connsiteY0" fmla="*/ 0 h 4531518"/>
              <a:gd name="connsiteX1" fmla="*/ 4946650 w 4946650"/>
              <a:gd name="connsiteY1" fmla="*/ 0 h 4531518"/>
              <a:gd name="connsiteX2" fmla="*/ 4945856 w 4946650"/>
              <a:gd name="connsiteY2" fmla="*/ 4093368 h 4531518"/>
              <a:gd name="connsiteX3" fmla="*/ 0 w 4946650"/>
              <a:gd name="connsiteY3" fmla="*/ 4531518 h 4531518"/>
              <a:gd name="connsiteX4" fmla="*/ 0 w 4946650"/>
              <a:gd name="connsiteY4" fmla="*/ 0 h 4531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6650" h="4531518">
                <a:moveTo>
                  <a:pt x="0" y="0"/>
                </a:moveTo>
                <a:lnTo>
                  <a:pt x="4946650" y="0"/>
                </a:lnTo>
                <a:cubicBezTo>
                  <a:pt x="4946385" y="1364456"/>
                  <a:pt x="4946121" y="2728912"/>
                  <a:pt x="4945856" y="4093368"/>
                </a:cubicBezTo>
                <a:lnTo>
                  <a:pt x="0" y="4531518"/>
                </a:lnTo>
                <a:lnTo>
                  <a:pt x="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picture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NEV China Market Impulse Study / Apr. 2016 /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52531704-8F80-415D-BD2B-6B9991AE822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019676" y="0"/>
            <a:ext cx="7179468" cy="4086000"/>
          </a:xfrm>
          <a:custGeom>
            <a:avLst/>
            <a:gdLst>
              <a:gd name="connsiteX0" fmla="*/ 0 w 7178674"/>
              <a:gd name="connsiteY0" fmla="*/ 0 h 4086000"/>
              <a:gd name="connsiteX1" fmla="*/ 7178674 w 7178674"/>
              <a:gd name="connsiteY1" fmla="*/ 0 h 4086000"/>
              <a:gd name="connsiteX2" fmla="*/ 7178674 w 7178674"/>
              <a:gd name="connsiteY2" fmla="*/ 4086000 h 4086000"/>
              <a:gd name="connsiteX3" fmla="*/ 0 w 7178674"/>
              <a:gd name="connsiteY3" fmla="*/ 4086000 h 4086000"/>
              <a:gd name="connsiteX4" fmla="*/ 0 w 7178674"/>
              <a:gd name="connsiteY4" fmla="*/ 0 h 4086000"/>
              <a:gd name="connsiteX0" fmla="*/ 0 w 7179468"/>
              <a:gd name="connsiteY0" fmla="*/ 0 h 4086000"/>
              <a:gd name="connsiteX1" fmla="*/ 7178674 w 7179468"/>
              <a:gd name="connsiteY1" fmla="*/ 0 h 4086000"/>
              <a:gd name="connsiteX2" fmla="*/ 7179468 w 7179468"/>
              <a:gd name="connsiteY2" fmla="*/ 3455194 h 4086000"/>
              <a:gd name="connsiteX3" fmla="*/ 7178674 w 7179468"/>
              <a:gd name="connsiteY3" fmla="*/ 4086000 h 4086000"/>
              <a:gd name="connsiteX4" fmla="*/ 0 w 7179468"/>
              <a:gd name="connsiteY4" fmla="*/ 4086000 h 4086000"/>
              <a:gd name="connsiteX5" fmla="*/ 0 w 7179468"/>
              <a:gd name="connsiteY5" fmla="*/ 0 h 4086000"/>
              <a:gd name="connsiteX0" fmla="*/ 0 w 7179468"/>
              <a:gd name="connsiteY0" fmla="*/ 0 h 4332411"/>
              <a:gd name="connsiteX1" fmla="*/ 7178674 w 7179468"/>
              <a:gd name="connsiteY1" fmla="*/ 0 h 4332411"/>
              <a:gd name="connsiteX2" fmla="*/ 7179468 w 7179468"/>
              <a:gd name="connsiteY2" fmla="*/ 3455194 h 4332411"/>
              <a:gd name="connsiteX3" fmla="*/ 0 w 7179468"/>
              <a:gd name="connsiteY3" fmla="*/ 4086000 h 4332411"/>
              <a:gd name="connsiteX4" fmla="*/ 0 w 7179468"/>
              <a:gd name="connsiteY4" fmla="*/ 0 h 4332411"/>
              <a:gd name="connsiteX0" fmla="*/ 0 w 7179468"/>
              <a:gd name="connsiteY0" fmla="*/ 0 h 4086000"/>
              <a:gd name="connsiteX1" fmla="*/ 7178674 w 7179468"/>
              <a:gd name="connsiteY1" fmla="*/ 0 h 4086000"/>
              <a:gd name="connsiteX2" fmla="*/ 7179468 w 7179468"/>
              <a:gd name="connsiteY2" fmla="*/ 3455194 h 4086000"/>
              <a:gd name="connsiteX3" fmla="*/ 0 w 7179468"/>
              <a:gd name="connsiteY3" fmla="*/ 4086000 h 4086000"/>
              <a:gd name="connsiteX4" fmla="*/ 0 w 7179468"/>
              <a:gd name="connsiteY4" fmla="*/ 0 h 40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9468" h="4086000">
                <a:moveTo>
                  <a:pt x="0" y="0"/>
                </a:moveTo>
                <a:lnTo>
                  <a:pt x="7178674" y="0"/>
                </a:lnTo>
                <a:cubicBezTo>
                  <a:pt x="7178939" y="1151731"/>
                  <a:pt x="7179203" y="2303463"/>
                  <a:pt x="7179468" y="3455194"/>
                </a:cubicBezTo>
                <a:lnTo>
                  <a:pt x="0" y="4086000"/>
                </a:lnTo>
                <a:lnTo>
                  <a:pt x="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picture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0444" y="4746625"/>
            <a:ext cx="10936081" cy="163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Insert text in </a:t>
            </a:r>
            <a:r>
              <a:rPr lang="en-GB" noProof="0" dirty="0" err="1"/>
              <a:t>CorpoS</a:t>
            </a:r>
            <a:r>
              <a:rPr lang="en-GB" noProof="0" dirty="0"/>
              <a:t> (Body) 24 pt. (Mark-ups in Bold) </a:t>
            </a:r>
            <a:r>
              <a:rPr lang="en-GB" dirty="0"/>
              <a:t>// for Body text: Home // Paragraph// Increase List Level</a:t>
            </a:r>
          </a:p>
          <a:p>
            <a:pPr lvl="1"/>
            <a:r>
              <a:rPr lang="en-GB" dirty="0"/>
              <a:t>Second level (Body text)</a:t>
            </a:r>
          </a:p>
        </p:txBody>
      </p:sp>
    </p:spTree>
    <p:extLst>
      <p:ext uri="{BB962C8B-B14F-4D97-AF65-F5344CB8AC3E}">
        <p14:creationId xmlns:p14="http://schemas.microsoft.com/office/powerpoint/2010/main" val="3670415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116" userDrawn="1">
          <p15:clr>
            <a:srgbClr val="FBAE40"/>
          </p15:clr>
        </p15:guide>
        <p15:guide id="2" pos="3162" userDrawn="1">
          <p15:clr>
            <a:srgbClr val="FBAE40"/>
          </p15:clr>
        </p15:guide>
        <p15:guide id="3" orient="horz" pos="2990" userDrawn="1">
          <p15:clr>
            <a:srgbClr val="FBAE40"/>
          </p15:clr>
        </p15:guide>
        <p15:guide id="4" orient="horz" pos="402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-chart 3/3 brush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Regieanweisungen"/>
          <p:cNvGrpSpPr/>
          <p:nvPr userDrawn="1"/>
        </p:nvGrpSpPr>
        <p:grpSpPr>
          <a:xfrm>
            <a:off x="-2088000" y="-468000"/>
            <a:ext cx="13654799" cy="7794000"/>
            <a:chOff x="-2088000" y="-468000"/>
            <a:chExt cx="13654799" cy="7794000"/>
          </a:xfrm>
        </p:grpSpPr>
        <p:sp>
          <p:nvSpPr>
            <p:cNvPr id="21" name="Hilfslinien"/>
            <p:cNvSpPr txBox="1"/>
            <p:nvPr userDrawn="1"/>
          </p:nvSpPr>
          <p:spPr>
            <a:xfrm rot="10800000" flipH="1" flipV="1">
              <a:off x="630445" y="-468000"/>
              <a:ext cx="1093635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 bar: View // Show // tick Guides</a:t>
              </a:r>
            </a:p>
          </p:txBody>
        </p:sp>
        <p:sp>
          <p:nvSpPr>
            <p:cNvPr id="22" name="Fußzeile"/>
            <p:cNvSpPr txBox="1"/>
            <p:nvPr userDrawn="1"/>
          </p:nvSpPr>
          <p:spPr>
            <a:xfrm rot="10800000" flipH="1" flipV="1">
              <a:off x="2879999" y="6966000"/>
              <a:ext cx="81252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0" baseline="0" dirty="0">
                  <a:solidFill>
                    <a:schemeClr val="accent5"/>
                  </a:solidFill>
                  <a:latin typeface="+mn-lt"/>
                </a:rPr>
                <a:t>Adjust footer (per slide or for several/all slides) via menu bar: Insert // Text // Header &amp; Footer</a:t>
              </a:r>
            </a:p>
          </p:txBody>
        </p:sp>
        <p:grpSp>
          <p:nvGrpSpPr>
            <p:cNvPr id="23" name="Hinweise links"/>
            <p:cNvGrpSpPr/>
            <p:nvPr userDrawn="1"/>
          </p:nvGrpSpPr>
          <p:grpSpPr>
            <a:xfrm>
              <a:off x="-2088000" y="0"/>
              <a:ext cx="1980000" cy="3528000"/>
              <a:chOff x="-2088000" y="0"/>
              <a:chExt cx="1980000" cy="3528000"/>
            </a:xfrm>
          </p:grpSpPr>
          <p:sp>
            <p:nvSpPr>
              <p:cNvPr id="24" name="Folie Wechsel/Zurücksetzen/Textebenen"/>
              <p:cNvSpPr txBox="1"/>
              <p:nvPr userDrawn="1"/>
            </p:nvSpPr>
            <p:spPr>
              <a:xfrm rot="10800000" flipH="1" flipV="1">
                <a:off x="-2088000" y="0"/>
                <a:ext cx="1980000" cy="3528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3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71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06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42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678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14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49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08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grpSp>
            <p:nvGrpSpPr>
              <p:cNvPr id="36" name="Listenebenen"/>
              <p:cNvGrpSpPr/>
              <p:nvPr userDrawn="1"/>
            </p:nvGrpSpPr>
            <p:grpSpPr>
              <a:xfrm>
                <a:off x="-1692000" y="2232000"/>
                <a:ext cx="1548000" cy="792000"/>
                <a:chOff x="-1692000" y="2160000"/>
                <a:chExt cx="1548000" cy="792000"/>
              </a:xfrm>
            </p:grpSpPr>
            <p:sp>
              <p:nvSpPr>
                <p:cNvPr id="37" name="Text // Listenebene erhöhen"/>
                <p:cNvSpPr txBox="1"/>
                <p:nvPr userDrawn="1"/>
              </p:nvSpPr>
              <p:spPr>
                <a:xfrm>
                  <a:off x="-1692000" y="2160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Increase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sp>
              <p:nvSpPr>
                <p:cNvPr id="38" name="Text // Listenebene verringern"/>
                <p:cNvSpPr txBox="1"/>
                <p:nvPr userDrawn="1"/>
              </p:nvSpPr>
              <p:spPr>
                <a:xfrm>
                  <a:off x="-1692000" y="2628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Decrease 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pic>
              <p:nvPicPr>
                <p:cNvPr id="39" name="Listenebene erhöhen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900000" y="2160000"/>
                  <a:ext cx="756000" cy="324000"/>
                </a:xfrm>
                <a:prstGeom prst="rect">
                  <a:avLst/>
                </a:prstGeom>
              </p:spPr>
            </p:pic>
            <p:pic>
              <p:nvPicPr>
                <p:cNvPr id="40" name="Listenebene verringern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900000" y="2628000"/>
                  <a:ext cx="756000" cy="322369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2" name="Buerstung U_L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6"/>
          <a:stretch/>
        </p:blipFill>
        <p:spPr bwMode="white">
          <a:xfrm>
            <a:off x="0" y="0"/>
            <a:ext cx="12196800" cy="6489340"/>
          </a:xfrm>
          <a:prstGeom prst="rect">
            <a:avLst/>
          </a:prstGeom>
        </p:spPr>
      </p:pic>
      <p:sp>
        <p:nvSpPr>
          <p:cNvPr id="25" name="Daimler AG (Wortmarke)"/>
          <p:cNvSpPr>
            <a:spLocks noChangeArrowheads="1"/>
          </p:cNvSpPr>
          <p:nvPr userDrawn="1"/>
        </p:nvSpPr>
        <p:spPr bwMode="auto">
          <a:xfrm>
            <a:off x="630000" y="6566400"/>
            <a:ext cx="2088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sz="1200" dirty="0">
                <a:latin typeface="+mn-lt"/>
                <a:cs typeface="Daimler CS"/>
              </a:rPr>
              <a:t>Daimler AG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-1"/>
            <a:ext cx="4600575" cy="3374231"/>
          </a:xfrm>
          <a:custGeom>
            <a:avLst/>
            <a:gdLst>
              <a:gd name="connsiteX0" fmla="*/ 0 w 4600575"/>
              <a:gd name="connsiteY0" fmla="*/ 0 h 3374231"/>
              <a:gd name="connsiteX1" fmla="*/ 4600575 w 4600575"/>
              <a:gd name="connsiteY1" fmla="*/ 0 h 3374231"/>
              <a:gd name="connsiteX2" fmla="*/ 4600575 w 4600575"/>
              <a:gd name="connsiteY2" fmla="*/ 3374231 h 3374231"/>
              <a:gd name="connsiteX3" fmla="*/ 0 w 4600575"/>
              <a:gd name="connsiteY3" fmla="*/ 3374231 h 3374231"/>
              <a:gd name="connsiteX4" fmla="*/ 0 w 4600575"/>
              <a:gd name="connsiteY4" fmla="*/ 0 h 3374231"/>
              <a:gd name="connsiteX0" fmla="*/ 0 w 4600575"/>
              <a:gd name="connsiteY0" fmla="*/ 0 h 3374231"/>
              <a:gd name="connsiteX1" fmla="*/ 4600575 w 4600575"/>
              <a:gd name="connsiteY1" fmla="*/ 0 h 3374231"/>
              <a:gd name="connsiteX2" fmla="*/ 4598194 w 4600575"/>
              <a:gd name="connsiteY2" fmla="*/ 2967039 h 3374231"/>
              <a:gd name="connsiteX3" fmla="*/ 4600575 w 4600575"/>
              <a:gd name="connsiteY3" fmla="*/ 3374231 h 3374231"/>
              <a:gd name="connsiteX4" fmla="*/ 0 w 4600575"/>
              <a:gd name="connsiteY4" fmla="*/ 3374231 h 3374231"/>
              <a:gd name="connsiteX5" fmla="*/ 0 w 4600575"/>
              <a:gd name="connsiteY5" fmla="*/ 0 h 3374231"/>
              <a:gd name="connsiteX0" fmla="*/ 0 w 4600575"/>
              <a:gd name="connsiteY0" fmla="*/ 0 h 3613464"/>
              <a:gd name="connsiteX1" fmla="*/ 4600575 w 4600575"/>
              <a:gd name="connsiteY1" fmla="*/ 0 h 3613464"/>
              <a:gd name="connsiteX2" fmla="*/ 4598194 w 4600575"/>
              <a:gd name="connsiteY2" fmla="*/ 2967039 h 3613464"/>
              <a:gd name="connsiteX3" fmla="*/ 0 w 4600575"/>
              <a:gd name="connsiteY3" fmla="*/ 3374231 h 3613464"/>
              <a:gd name="connsiteX4" fmla="*/ 0 w 4600575"/>
              <a:gd name="connsiteY4" fmla="*/ 0 h 3613464"/>
              <a:gd name="connsiteX0" fmla="*/ 0 w 4600575"/>
              <a:gd name="connsiteY0" fmla="*/ 0 h 3374231"/>
              <a:gd name="connsiteX1" fmla="*/ 4600575 w 4600575"/>
              <a:gd name="connsiteY1" fmla="*/ 0 h 3374231"/>
              <a:gd name="connsiteX2" fmla="*/ 4598194 w 4600575"/>
              <a:gd name="connsiteY2" fmla="*/ 2967039 h 3374231"/>
              <a:gd name="connsiteX3" fmla="*/ 0 w 4600575"/>
              <a:gd name="connsiteY3" fmla="*/ 3374231 h 3374231"/>
              <a:gd name="connsiteX4" fmla="*/ 0 w 4600575"/>
              <a:gd name="connsiteY4" fmla="*/ 0 h 337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0575" h="3374231">
                <a:moveTo>
                  <a:pt x="0" y="0"/>
                </a:moveTo>
                <a:lnTo>
                  <a:pt x="4600575" y="0"/>
                </a:lnTo>
                <a:cubicBezTo>
                  <a:pt x="4599781" y="989013"/>
                  <a:pt x="4598988" y="1978026"/>
                  <a:pt x="4598194" y="2967039"/>
                </a:cubicBezTo>
                <a:lnTo>
                  <a:pt x="0" y="3374231"/>
                </a:lnTo>
                <a:lnTo>
                  <a:pt x="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picture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NEV China Market Impulse Study / Apr. 2016 /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52531704-8F80-415D-BD2B-6B9991AE822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4672014" y="-1"/>
            <a:ext cx="3309936" cy="2962275"/>
          </a:xfrm>
          <a:custGeom>
            <a:avLst/>
            <a:gdLst>
              <a:gd name="connsiteX0" fmla="*/ 0 w 3309936"/>
              <a:gd name="connsiteY0" fmla="*/ 0 h 2962275"/>
              <a:gd name="connsiteX1" fmla="*/ 3309936 w 3309936"/>
              <a:gd name="connsiteY1" fmla="*/ 0 h 2962275"/>
              <a:gd name="connsiteX2" fmla="*/ 3309936 w 3309936"/>
              <a:gd name="connsiteY2" fmla="*/ 2962275 h 2962275"/>
              <a:gd name="connsiteX3" fmla="*/ 0 w 3309936"/>
              <a:gd name="connsiteY3" fmla="*/ 2962275 h 2962275"/>
              <a:gd name="connsiteX4" fmla="*/ 0 w 3309936"/>
              <a:gd name="connsiteY4" fmla="*/ 0 h 2962275"/>
              <a:gd name="connsiteX0" fmla="*/ 0 w 3309936"/>
              <a:gd name="connsiteY0" fmla="*/ 0 h 2962275"/>
              <a:gd name="connsiteX1" fmla="*/ 3309936 w 3309936"/>
              <a:gd name="connsiteY1" fmla="*/ 0 h 2962275"/>
              <a:gd name="connsiteX2" fmla="*/ 3307555 w 3309936"/>
              <a:gd name="connsiteY2" fmla="*/ 2669382 h 2962275"/>
              <a:gd name="connsiteX3" fmla="*/ 3309936 w 3309936"/>
              <a:gd name="connsiteY3" fmla="*/ 2962275 h 2962275"/>
              <a:gd name="connsiteX4" fmla="*/ 0 w 3309936"/>
              <a:gd name="connsiteY4" fmla="*/ 2962275 h 2962275"/>
              <a:gd name="connsiteX5" fmla="*/ 0 w 3309936"/>
              <a:gd name="connsiteY5" fmla="*/ 0 h 2962275"/>
              <a:gd name="connsiteX0" fmla="*/ 0 w 3309936"/>
              <a:gd name="connsiteY0" fmla="*/ 0 h 3195435"/>
              <a:gd name="connsiteX1" fmla="*/ 3309936 w 3309936"/>
              <a:gd name="connsiteY1" fmla="*/ 0 h 3195435"/>
              <a:gd name="connsiteX2" fmla="*/ 3307555 w 3309936"/>
              <a:gd name="connsiteY2" fmla="*/ 2669382 h 3195435"/>
              <a:gd name="connsiteX3" fmla="*/ 0 w 3309936"/>
              <a:gd name="connsiteY3" fmla="*/ 2962275 h 3195435"/>
              <a:gd name="connsiteX4" fmla="*/ 0 w 3309936"/>
              <a:gd name="connsiteY4" fmla="*/ 0 h 3195435"/>
              <a:gd name="connsiteX0" fmla="*/ 0 w 3309936"/>
              <a:gd name="connsiteY0" fmla="*/ 0 h 2962275"/>
              <a:gd name="connsiteX1" fmla="*/ 3309936 w 3309936"/>
              <a:gd name="connsiteY1" fmla="*/ 0 h 2962275"/>
              <a:gd name="connsiteX2" fmla="*/ 3307555 w 3309936"/>
              <a:gd name="connsiteY2" fmla="*/ 2669382 h 2962275"/>
              <a:gd name="connsiteX3" fmla="*/ 0 w 3309936"/>
              <a:gd name="connsiteY3" fmla="*/ 2962275 h 2962275"/>
              <a:gd name="connsiteX4" fmla="*/ 0 w 3309936"/>
              <a:gd name="connsiteY4" fmla="*/ 0 h 296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936" h="2962275">
                <a:moveTo>
                  <a:pt x="0" y="0"/>
                </a:moveTo>
                <a:lnTo>
                  <a:pt x="3309936" y="0"/>
                </a:lnTo>
                <a:cubicBezTo>
                  <a:pt x="3309142" y="889794"/>
                  <a:pt x="3308349" y="1779588"/>
                  <a:pt x="3307555" y="2669382"/>
                </a:cubicBezTo>
                <a:lnTo>
                  <a:pt x="0" y="2962275"/>
                </a:lnTo>
                <a:lnTo>
                  <a:pt x="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058150" y="-1"/>
            <a:ext cx="4138650" cy="2664619"/>
          </a:xfrm>
          <a:custGeom>
            <a:avLst/>
            <a:gdLst>
              <a:gd name="connsiteX0" fmla="*/ 0 w 4138650"/>
              <a:gd name="connsiteY0" fmla="*/ 0 h 2664619"/>
              <a:gd name="connsiteX1" fmla="*/ 4138650 w 4138650"/>
              <a:gd name="connsiteY1" fmla="*/ 0 h 2664619"/>
              <a:gd name="connsiteX2" fmla="*/ 4138650 w 4138650"/>
              <a:gd name="connsiteY2" fmla="*/ 2664619 h 2664619"/>
              <a:gd name="connsiteX3" fmla="*/ 0 w 4138650"/>
              <a:gd name="connsiteY3" fmla="*/ 2664619 h 2664619"/>
              <a:gd name="connsiteX4" fmla="*/ 0 w 4138650"/>
              <a:gd name="connsiteY4" fmla="*/ 0 h 2664619"/>
              <a:gd name="connsiteX0" fmla="*/ 0 w 4138650"/>
              <a:gd name="connsiteY0" fmla="*/ 0 h 2664619"/>
              <a:gd name="connsiteX1" fmla="*/ 4138650 w 4138650"/>
              <a:gd name="connsiteY1" fmla="*/ 0 h 2664619"/>
              <a:gd name="connsiteX2" fmla="*/ 4138613 w 4138650"/>
              <a:gd name="connsiteY2" fmla="*/ 2300289 h 2664619"/>
              <a:gd name="connsiteX3" fmla="*/ 4138650 w 4138650"/>
              <a:gd name="connsiteY3" fmla="*/ 2664619 h 2664619"/>
              <a:gd name="connsiteX4" fmla="*/ 0 w 4138650"/>
              <a:gd name="connsiteY4" fmla="*/ 2664619 h 2664619"/>
              <a:gd name="connsiteX5" fmla="*/ 0 w 4138650"/>
              <a:gd name="connsiteY5" fmla="*/ 0 h 2664619"/>
              <a:gd name="connsiteX0" fmla="*/ 0 w 4138650"/>
              <a:gd name="connsiteY0" fmla="*/ 0 h 2839529"/>
              <a:gd name="connsiteX1" fmla="*/ 4138650 w 4138650"/>
              <a:gd name="connsiteY1" fmla="*/ 0 h 2839529"/>
              <a:gd name="connsiteX2" fmla="*/ 4138613 w 4138650"/>
              <a:gd name="connsiteY2" fmla="*/ 2300289 h 2839529"/>
              <a:gd name="connsiteX3" fmla="*/ 0 w 4138650"/>
              <a:gd name="connsiteY3" fmla="*/ 2664619 h 2839529"/>
              <a:gd name="connsiteX4" fmla="*/ 0 w 4138650"/>
              <a:gd name="connsiteY4" fmla="*/ 0 h 2839529"/>
              <a:gd name="connsiteX0" fmla="*/ 0 w 4138650"/>
              <a:gd name="connsiteY0" fmla="*/ 0 h 2664619"/>
              <a:gd name="connsiteX1" fmla="*/ 4138650 w 4138650"/>
              <a:gd name="connsiteY1" fmla="*/ 0 h 2664619"/>
              <a:gd name="connsiteX2" fmla="*/ 4138613 w 4138650"/>
              <a:gd name="connsiteY2" fmla="*/ 2300289 h 2664619"/>
              <a:gd name="connsiteX3" fmla="*/ 0 w 4138650"/>
              <a:gd name="connsiteY3" fmla="*/ 2664619 h 2664619"/>
              <a:gd name="connsiteX4" fmla="*/ 0 w 4138650"/>
              <a:gd name="connsiteY4" fmla="*/ 0 h 266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8650" h="2664619">
                <a:moveTo>
                  <a:pt x="0" y="0"/>
                </a:moveTo>
                <a:lnTo>
                  <a:pt x="4138650" y="0"/>
                </a:lnTo>
                <a:cubicBezTo>
                  <a:pt x="4138638" y="766763"/>
                  <a:pt x="4138625" y="1533526"/>
                  <a:pt x="4138613" y="2300289"/>
                </a:cubicBezTo>
                <a:lnTo>
                  <a:pt x="0" y="2664619"/>
                </a:lnTo>
                <a:lnTo>
                  <a:pt x="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527425"/>
            <a:ext cx="10937875" cy="28543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Insert text in </a:t>
            </a:r>
            <a:r>
              <a:rPr lang="en-GB" noProof="0" dirty="0" err="1"/>
              <a:t>CorpoS</a:t>
            </a:r>
            <a:r>
              <a:rPr lang="en-GB" noProof="0" dirty="0"/>
              <a:t> (Body) 24 pt. (Mark-ups in Bold) </a:t>
            </a:r>
            <a:r>
              <a:rPr lang="en-GB" dirty="0"/>
              <a:t>// for Body text: Home // Paragraph// Increase List Level</a:t>
            </a:r>
          </a:p>
          <a:p>
            <a:pPr lvl="1"/>
            <a:r>
              <a:rPr lang="en-GB" dirty="0"/>
              <a:t>Second level (Body text)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2375855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2" pos="5028" userDrawn="1">
          <p15:clr>
            <a:srgbClr val="FBAE40"/>
          </p15:clr>
        </p15:guide>
        <p15:guide id="3" pos="5076" userDrawn="1">
          <p15:clr>
            <a:srgbClr val="FBAE40"/>
          </p15:clr>
        </p15:guide>
        <p15:guide id="4" pos="2943" userDrawn="1">
          <p15:clr>
            <a:srgbClr val="FBAE40"/>
          </p15:clr>
        </p15:guide>
        <p15:guide id="5" pos="2898" userDrawn="1">
          <p15:clr>
            <a:srgbClr val="FBAE40"/>
          </p15:clr>
        </p15:guide>
        <p15:guide id="6" orient="horz" pos="2222" userDrawn="1">
          <p15:clr>
            <a:srgbClr val="FBAE40"/>
          </p15:clr>
        </p15:guide>
        <p15:guide id="7" orient="horz" pos="402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pag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Regieanweisungen"/>
          <p:cNvGrpSpPr/>
          <p:nvPr userDrawn="1"/>
        </p:nvGrpSpPr>
        <p:grpSpPr>
          <a:xfrm>
            <a:off x="-2088000" y="-468000"/>
            <a:ext cx="13654799" cy="7794000"/>
            <a:chOff x="-2088000" y="-468000"/>
            <a:chExt cx="13654799" cy="7794000"/>
          </a:xfrm>
        </p:grpSpPr>
        <p:sp>
          <p:nvSpPr>
            <p:cNvPr id="17" name="Hilfslinien"/>
            <p:cNvSpPr txBox="1"/>
            <p:nvPr userDrawn="1"/>
          </p:nvSpPr>
          <p:spPr>
            <a:xfrm rot="10800000" flipH="1" flipV="1">
              <a:off x="630445" y="-468000"/>
              <a:ext cx="1093635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 bar: View // Show // tick Guides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2879999" y="6966000"/>
              <a:ext cx="81252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0" baseline="0" dirty="0">
                  <a:solidFill>
                    <a:schemeClr val="accent5"/>
                  </a:solidFill>
                  <a:latin typeface="+mn-lt"/>
                </a:rPr>
                <a:t>Adjust footer (per slide or for several/all slides) via menu bar: Insert // Text // Header &amp; Footer</a:t>
              </a:r>
            </a:p>
          </p:txBody>
        </p:sp>
        <p:grpSp>
          <p:nvGrpSpPr>
            <p:cNvPr id="19" name="Hinweise links"/>
            <p:cNvGrpSpPr/>
            <p:nvPr userDrawn="1"/>
          </p:nvGrpSpPr>
          <p:grpSpPr>
            <a:xfrm>
              <a:off x="-2088000" y="0"/>
              <a:ext cx="1980000" cy="3528000"/>
              <a:chOff x="-2088000" y="0"/>
              <a:chExt cx="1980000" cy="3528000"/>
            </a:xfrm>
          </p:grpSpPr>
          <p:sp>
            <p:nvSpPr>
              <p:cNvPr id="31" name="Folie Wechsel/Zurücksetzen/Textebenen"/>
              <p:cNvSpPr txBox="1"/>
              <p:nvPr userDrawn="1"/>
            </p:nvSpPr>
            <p:spPr>
              <a:xfrm rot="10800000" flipH="1" flipV="1">
                <a:off x="-2088000" y="0"/>
                <a:ext cx="1980000" cy="3528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3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71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06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42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678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14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49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08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grpSp>
            <p:nvGrpSpPr>
              <p:cNvPr id="32" name="Listenebenen"/>
              <p:cNvGrpSpPr/>
              <p:nvPr userDrawn="1"/>
            </p:nvGrpSpPr>
            <p:grpSpPr>
              <a:xfrm>
                <a:off x="-1692000" y="2232000"/>
                <a:ext cx="1548000" cy="792000"/>
                <a:chOff x="-1692000" y="2160000"/>
                <a:chExt cx="1548000" cy="792000"/>
              </a:xfrm>
            </p:grpSpPr>
            <p:sp>
              <p:nvSpPr>
                <p:cNvPr id="33" name="Text // Listenebene erhöhen"/>
                <p:cNvSpPr txBox="1"/>
                <p:nvPr userDrawn="1"/>
              </p:nvSpPr>
              <p:spPr>
                <a:xfrm>
                  <a:off x="-1692000" y="2160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Increase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sp>
              <p:nvSpPr>
                <p:cNvPr id="34" name="Text // Listenebene verringern"/>
                <p:cNvSpPr txBox="1"/>
                <p:nvPr userDrawn="1"/>
              </p:nvSpPr>
              <p:spPr>
                <a:xfrm>
                  <a:off x="-1692000" y="2628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Decrease 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pic>
              <p:nvPicPr>
                <p:cNvPr id="35" name="Listenebene erhöhen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900000" y="2160000"/>
                  <a:ext cx="756000" cy="324000"/>
                </a:xfrm>
                <a:prstGeom prst="rect">
                  <a:avLst/>
                </a:prstGeom>
              </p:spPr>
            </p:pic>
            <p:pic>
              <p:nvPicPr>
                <p:cNvPr id="36" name="Listenebene verringern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900000" y="2628000"/>
                  <a:ext cx="756000" cy="32236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0" name="Daimler AG (Wortmarke)"/>
          <p:cNvSpPr>
            <a:spLocks noChangeArrowheads="1"/>
          </p:cNvSpPr>
          <p:nvPr userDrawn="1"/>
        </p:nvSpPr>
        <p:spPr bwMode="auto">
          <a:xfrm>
            <a:off x="630000" y="6566400"/>
            <a:ext cx="2088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sz="1200" dirty="0">
                <a:latin typeface="+mn-lt"/>
                <a:cs typeface="Daimler CS"/>
              </a:rPr>
              <a:t>Daimler AG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NEV China Market Impulse Study / Apr. 2016 /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52531704-8F80-415D-BD2B-6B9991AE822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6800" cy="6488113"/>
          </a:xfrm>
          <a:prstGeom prst="rect">
            <a:avLst/>
          </a:prstGeom>
          <a:solidFill>
            <a:srgbClr val="CFCFCF"/>
          </a:solidFill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353238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/4 brush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Regieanweisungen"/>
          <p:cNvGrpSpPr/>
          <p:nvPr userDrawn="1"/>
        </p:nvGrpSpPr>
        <p:grpSpPr>
          <a:xfrm>
            <a:off x="-2088000" y="-468000"/>
            <a:ext cx="13654799" cy="7794000"/>
            <a:chOff x="-2088000" y="-468000"/>
            <a:chExt cx="13654799" cy="7794000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630445" y="-468000"/>
              <a:ext cx="1093635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 bar: View // Show // tick Guides</a:t>
              </a:r>
            </a:p>
          </p:txBody>
        </p:sp>
        <p:sp>
          <p:nvSpPr>
            <p:cNvPr id="16" name="Fußzeile"/>
            <p:cNvSpPr txBox="1"/>
            <p:nvPr userDrawn="1"/>
          </p:nvSpPr>
          <p:spPr>
            <a:xfrm rot="10800000" flipH="1" flipV="1">
              <a:off x="2879999" y="6966000"/>
              <a:ext cx="81252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0" baseline="0" dirty="0">
                  <a:solidFill>
                    <a:schemeClr val="accent5"/>
                  </a:solidFill>
                  <a:latin typeface="+mn-lt"/>
                </a:rPr>
                <a:t>Adjust footer (per slide or for several/all slides) via menu bar: Insert // Text // Header &amp; Footer</a:t>
              </a:r>
            </a:p>
          </p:txBody>
        </p:sp>
        <p:grpSp>
          <p:nvGrpSpPr>
            <p:cNvPr id="27" name="Hinweise links"/>
            <p:cNvGrpSpPr/>
            <p:nvPr userDrawn="1"/>
          </p:nvGrpSpPr>
          <p:grpSpPr>
            <a:xfrm>
              <a:off x="-2088000" y="0"/>
              <a:ext cx="1980000" cy="3528000"/>
              <a:chOff x="-2088000" y="0"/>
              <a:chExt cx="1980000" cy="3528000"/>
            </a:xfrm>
          </p:grpSpPr>
          <p:sp>
            <p:nvSpPr>
              <p:cNvPr id="29" name="Folie Wechsel/Zurücksetzen/Textebenen"/>
              <p:cNvSpPr txBox="1"/>
              <p:nvPr userDrawn="1"/>
            </p:nvSpPr>
            <p:spPr>
              <a:xfrm rot="10800000" flipH="1" flipV="1">
                <a:off x="-2088000" y="0"/>
                <a:ext cx="1980000" cy="3528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3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71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06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42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678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14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49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08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grpSp>
            <p:nvGrpSpPr>
              <p:cNvPr id="30" name="Listenebenen"/>
              <p:cNvGrpSpPr/>
              <p:nvPr userDrawn="1"/>
            </p:nvGrpSpPr>
            <p:grpSpPr>
              <a:xfrm>
                <a:off x="-1692000" y="2232000"/>
                <a:ext cx="1548000" cy="792000"/>
                <a:chOff x="-1692000" y="2160000"/>
                <a:chExt cx="1548000" cy="792000"/>
              </a:xfrm>
            </p:grpSpPr>
            <p:sp>
              <p:nvSpPr>
                <p:cNvPr id="31" name="Text // Listenebene erhöhen"/>
                <p:cNvSpPr txBox="1"/>
                <p:nvPr userDrawn="1"/>
              </p:nvSpPr>
              <p:spPr>
                <a:xfrm>
                  <a:off x="-1692000" y="2160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Increase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sp>
              <p:nvSpPr>
                <p:cNvPr id="32" name="Text // Listenebene verringern"/>
                <p:cNvSpPr txBox="1"/>
                <p:nvPr userDrawn="1"/>
              </p:nvSpPr>
              <p:spPr>
                <a:xfrm>
                  <a:off x="-1692000" y="2628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Decrease 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pic>
              <p:nvPicPr>
                <p:cNvPr id="33" name="Listenebene erhöhen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900000" y="2160000"/>
                  <a:ext cx="756000" cy="324000"/>
                </a:xfrm>
                <a:prstGeom prst="rect">
                  <a:avLst/>
                </a:prstGeom>
              </p:spPr>
            </p:pic>
            <p:pic>
              <p:nvPicPr>
                <p:cNvPr id="34" name="Listenebene verringern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900000" y="2628000"/>
                  <a:ext cx="756000" cy="32236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650" y="5122466"/>
            <a:ext cx="10937875" cy="1025922"/>
          </a:xfrm>
        </p:spPr>
        <p:txBody>
          <a:bodyPr wrap="square" anchor="b" anchorCtr="0">
            <a:spAutoFit/>
          </a:bodyPr>
          <a:lstStyle>
            <a:lvl1pPr>
              <a:defRPr/>
            </a:lvl1pPr>
          </a:lstStyle>
          <a:p>
            <a:r>
              <a:rPr lang="en-GB" dirty="0"/>
              <a:t>Referent’s name: </a:t>
            </a:r>
            <a:r>
              <a:rPr lang="en-GB" noProof="0" dirty="0" err="1"/>
              <a:t>CorpoS</a:t>
            </a:r>
            <a:r>
              <a:rPr lang="en-GB" noProof="0" dirty="0"/>
              <a:t> </a:t>
            </a:r>
            <a:r>
              <a:rPr lang="en-GB" dirty="0"/>
              <a:t>(Body) 35 pt. Presentation title</a:t>
            </a:r>
            <a:br>
              <a:rPr lang="en-GB" dirty="0"/>
            </a:br>
            <a:r>
              <a:rPr lang="en-GB" dirty="0"/>
              <a:t>in two or more lines of text, dd. </a:t>
            </a:r>
            <a:r>
              <a:rPr lang="en-GB" dirty="0" err="1"/>
              <a:t>mmmm</a:t>
            </a:r>
            <a:r>
              <a:rPr lang="en-GB" dirty="0"/>
              <a:t> </a:t>
            </a:r>
            <a:r>
              <a:rPr lang="en-GB" dirty="0" err="1"/>
              <a:t>yyyy</a:t>
            </a:r>
            <a:endParaRPr lang="en-GB" dirty="0"/>
          </a:p>
        </p:txBody>
      </p:sp>
      <p:pic>
        <p:nvPicPr>
          <p:cNvPr id="28" name="Wortmarke DAIMLER" descr="Daimler_RGB_100mm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" y="791036"/>
            <a:ext cx="3420000" cy="46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16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38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page 3 imag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Regieanweisungen"/>
          <p:cNvGrpSpPr/>
          <p:nvPr userDrawn="1"/>
        </p:nvGrpSpPr>
        <p:grpSpPr>
          <a:xfrm>
            <a:off x="-2088000" y="-468000"/>
            <a:ext cx="13654799" cy="7794000"/>
            <a:chOff x="-2088000" y="-468000"/>
            <a:chExt cx="13654799" cy="7794000"/>
          </a:xfrm>
        </p:grpSpPr>
        <p:sp>
          <p:nvSpPr>
            <p:cNvPr id="19" name="Hilfslinien"/>
            <p:cNvSpPr txBox="1"/>
            <p:nvPr userDrawn="1"/>
          </p:nvSpPr>
          <p:spPr>
            <a:xfrm rot="10800000" flipH="1" flipV="1">
              <a:off x="630445" y="-468000"/>
              <a:ext cx="1093635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 bar: View // Show // tick Guides</a:t>
              </a:r>
            </a:p>
          </p:txBody>
        </p:sp>
        <p:sp>
          <p:nvSpPr>
            <p:cNvPr id="20" name="Fußzeile"/>
            <p:cNvSpPr txBox="1"/>
            <p:nvPr userDrawn="1"/>
          </p:nvSpPr>
          <p:spPr>
            <a:xfrm rot="10800000" flipH="1" flipV="1">
              <a:off x="2879999" y="6966000"/>
              <a:ext cx="81252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0" baseline="0" dirty="0">
                  <a:solidFill>
                    <a:schemeClr val="accent5"/>
                  </a:solidFill>
                  <a:latin typeface="+mn-lt"/>
                </a:rPr>
                <a:t>Adjust footer (per slide or for several/all slides) via menu bar: Insert // Text // Header &amp; Footer</a:t>
              </a:r>
            </a:p>
          </p:txBody>
        </p:sp>
        <p:grpSp>
          <p:nvGrpSpPr>
            <p:cNvPr id="21" name="Hinweise links"/>
            <p:cNvGrpSpPr/>
            <p:nvPr userDrawn="1"/>
          </p:nvGrpSpPr>
          <p:grpSpPr>
            <a:xfrm>
              <a:off x="-2088000" y="0"/>
              <a:ext cx="1980000" cy="3528000"/>
              <a:chOff x="-2088000" y="0"/>
              <a:chExt cx="1980000" cy="3528000"/>
            </a:xfrm>
          </p:grpSpPr>
          <p:sp>
            <p:nvSpPr>
              <p:cNvPr id="22" name="Folie Wechsel/Zurücksetzen/Textebenen"/>
              <p:cNvSpPr txBox="1"/>
              <p:nvPr userDrawn="1"/>
            </p:nvSpPr>
            <p:spPr>
              <a:xfrm rot="10800000" flipH="1" flipV="1">
                <a:off x="-2088000" y="0"/>
                <a:ext cx="1980000" cy="3528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3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71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06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42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678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14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49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08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grpSp>
            <p:nvGrpSpPr>
              <p:cNvPr id="23" name="Listenebenen"/>
              <p:cNvGrpSpPr/>
              <p:nvPr userDrawn="1"/>
            </p:nvGrpSpPr>
            <p:grpSpPr>
              <a:xfrm>
                <a:off x="-1692000" y="2232000"/>
                <a:ext cx="1548000" cy="792000"/>
                <a:chOff x="-1692000" y="2160000"/>
                <a:chExt cx="1548000" cy="792000"/>
              </a:xfrm>
            </p:grpSpPr>
            <p:sp>
              <p:nvSpPr>
                <p:cNvPr id="35" name="Text // Listenebene erhöhen"/>
                <p:cNvSpPr txBox="1"/>
                <p:nvPr userDrawn="1"/>
              </p:nvSpPr>
              <p:spPr>
                <a:xfrm>
                  <a:off x="-1692000" y="2160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Increase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sp>
              <p:nvSpPr>
                <p:cNvPr id="36" name="Text // Listenebene verringern"/>
                <p:cNvSpPr txBox="1"/>
                <p:nvPr userDrawn="1"/>
              </p:nvSpPr>
              <p:spPr>
                <a:xfrm>
                  <a:off x="-1692000" y="2628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Decrease 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pic>
              <p:nvPicPr>
                <p:cNvPr id="37" name="Listenebene erhöhen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900000" y="2160000"/>
                  <a:ext cx="756000" cy="324000"/>
                </a:xfrm>
                <a:prstGeom prst="rect">
                  <a:avLst/>
                </a:prstGeom>
              </p:spPr>
            </p:pic>
            <p:pic>
              <p:nvPicPr>
                <p:cNvPr id="38" name="Listenebene verringern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900000" y="2628000"/>
                  <a:ext cx="756000" cy="32236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4" name="Daimler AG (Wortmarke)"/>
          <p:cNvSpPr>
            <a:spLocks noChangeArrowheads="1"/>
          </p:cNvSpPr>
          <p:nvPr userDrawn="1"/>
        </p:nvSpPr>
        <p:spPr bwMode="auto">
          <a:xfrm>
            <a:off x="630000" y="6566400"/>
            <a:ext cx="2088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sz="1200" dirty="0">
                <a:latin typeface="+mn-lt"/>
                <a:cs typeface="Daimler CS"/>
              </a:rPr>
              <a:t>Daimler AG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NEV China Market Impulse Study / Apr. 2016 /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52531704-8F80-415D-BD2B-6B9991AE822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0"/>
            <a:ext cx="3843338" cy="6488113"/>
          </a:xfrm>
          <a:prstGeom prst="rect">
            <a:avLst/>
          </a:prstGeom>
          <a:solidFill>
            <a:srgbClr val="CFCFCF"/>
          </a:solidFill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913188" y="0"/>
            <a:ext cx="4202112" cy="6488113"/>
          </a:xfrm>
          <a:prstGeom prst="rect">
            <a:avLst/>
          </a:prstGeom>
          <a:solidFill>
            <a:srgbClr val="CFCFCF"/>
          </a:solidFill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89912" y="0"/>
            <a:ext cx="4008437" cy="6488113"/>
          </a:xfrm>
          <a:prstGeom prst="rect">
            <a:avLst/>
          </a:prstGeom>
          <a:solidFill>
            <a:srgbClr val="CFCFCF"/>
          </a:solidFill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630364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2" pos="2421" userDrawn="1">
          <p15:clr>
            <a:srgbClr val="FBAE40"/>
          </p15:clr>
        </p15:guide>
        <p15:guide id="3" pos="5159" userDrawn="1">
          <p15:clr>
            <a:srgbClr val="FBAE40"/>
          </p15:clr>
        </p15:guide>
        <p15:guide id="4" pos="2465" userDrawn="1">
          <p15:clr>
            <a:srgbClr val="FBAE40"/>
          </p15:clr>
        </p15:guide>
        <p15:guide id="5" pos="511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//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999" y="286048"/>
            <a:ext cx="10936799" cy="684000"/>
          </a:xfrm>
        </p:spPr>
        <p:txBody>
          <a:bodyPr/>
          <a:lstStyle/>
          <a:p>
            <a:r>
              <a:rPr lang="en-GB" noProof="0" dirty="0"/>
              <a:t>Headline in </a:t>
            </a:r>
            <a:r>
              <a:rPr lang="en-GB" noProof="0" dirty="0" err="1"/>
              <a:t>Corpo</a:t>
            </a:r>
            <a:r>
              <a:rPr lang="en-GB" noProof="0" dirty="0"/>
              <a:t> S (Body) 35 pt.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NEV China Market Impulse Study / Apr. 2016 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52531704-8F80-415D-BD2B-6B9991AE822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4968000"/>
            <a:ext cx="5110163" cy="141476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Insert text </a:t>
            </a:r>
            <a:r>
              <a:rPr lang="en-GB" noProof="0" dirty="0"/>
              <a:t>(Mark-ups in Bold) </a:t>
            </a:r>
            <a:r>
              <a:rPr lang="en-GB" dirty="0"/>
              <a:t>// conclusion etc.: Increase List Level</a:t>
            </a:r>
          </a:p>
          <a:p>
            <a:pPr lvl="1"/>
            <a:r>
              <a:rPr lang="en-GB" dirty="0"/>
              <a:t>Second level (Conclusion etc.)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9175" y="4968000"/>
            <a:ext cx="5467350" cy="1414762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en-GB" dirty="0"/>
              <a:t>Insert text </a:t>
            </a:r>
            <a:r>
              <a:rPr lang="en-GB" noProof="0" dirty="0"/>
              <a:t>(Mark-ups in Bold) </a:t>
            </a:r>
            <a:r>
              <a:rPr lang="en-GB" dirty="0"/>
              <a:t>// conclusion etc.: Increase List Level</a:t>
            </a:r>
          </a:p>
          <a:p>
            <a:pPr lvl="1"/>
            <a:r>
              <a:rPr lang="en-GB" dirty="0"/>
              <a:t>Second level (Conclusion etc.)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0000" y="1233488"/>
            <a:ext cx="6840775" cy="3600462"/>
          </a:xfrm>
          <a:prstGeom prst="rect">
            <a:avLst/>
          </a:prstGeom>
          <a:solidFill>
            <a:srgbClr val="CFCFCF"/>
          </a:solidFill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542214" y="1233488"/>
            <a:ext cx="4024584" cy="1979612"/>
          </a:xfrm>
          <a:prstGeom prst="rect">
            <a:avLst/>
          </a:prstGeom>
          <a:solidFill>
            <a:srgbClr val="CFCFCF"/>
          </a:solidFill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542000" y="3286801"/>
            <a:ext cx="4024525" cy="1547149"/>
          </a:xfrm>
          <a:prstGeom prst="rect">
            <a:avLst/>
          </a:prstGeom>
          <a:solidFill>
            <a:srgbClr val="CFCFCF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3561825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2" userDrawn="1">
          <p15:clr>
            <a:srgbClr val="FBAE40"/>
          </p15:clr>
        </p15:guide>
        <p15:guide id="2" orient="horz" pos="777" userDrawn="1">
          <p15:clr>
            <a:srgbClr val="FBAE40"/>
          </p15:clr>
        </p15:guide>
        <p15:guide id="3" orient="horz" pos="3128" userDrawn="1">
          <p15:clr>
            <a:srgbClr val="FBAE40"/>
          </p15:clr>
        </p15:guide>
        <p15:guide id="8" pos="3842" userDrawn="1">
          <p15:clr>
            <a:srgbClr val="FBAE40"/>
          </p15:clr>
        </p15:guide>
        <p15:guide id="9" pos="3615" userDrawn="1">
          <p15:clr>
            <a:srgbClr val="FBAE40"/>
          </p15:clr>
        </p15:guide>
        <p15:guide id="10" orient="horz" pos="402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/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999" y="286048"/>
            <a:ext cx="10936799" cy="684000"/>
          </a:xfrm>
        </p:spPr>
        <p:txBody>
          <a:bodyPr/>
          <a:lstStyle/>
          <a:p>
            <a:r>
              <a:rPr lang="en-GB" noProof="0" dirty="0"/>
              <a:t>Headline in </a:t>
            </a:r>
            <a:r>
              <a:rPr lang="en-GB" noProof="0" dirty="0" err="1"/>
              <a:t>CorpoS</a:t>
            </a:r>
            <a:r>
              <a:rPr lang="en-GB" noProof="0" dirty="0"/>
              <a:t> (Body) 35 pt.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NEV China Market Impulse Study / Apr. 2016 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52531704-8F80-415D-BD2B-6B9991AE822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29999" y="1233488"/>
            <a:ext cx="5469175" cy="514927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Insert text in </a:t>
            </a:r>
            <a:r>
              <a:rPr lang="en-GB" noProof="0" dirty="0" err="1"/>
              <a:t>CorpoS</a:t>
            </a:r>
            <a:r>
              <a:rPr lang="en-GB" noProof="0" dirty="0"/>
              <a:t> (Body) 24 pt. (Mark-ups in Bold) </a:t>
            </a:r>
            <a:r>
              <a:rPr lang="en-GB" dirty="0"/>
              <a:t>// for conclusion</a:t>
            </a:r>
            <a:r>
              <a:rPr lang="en-GB" noProof="0" dirty="0"/>
              <a:t>, summary or short highlight</a:t>
            </a:r>
            <a:r>
              <a:rPr lang="en-GB" dirty="0"/>
              <a:t>: Home // Paragraph// Increase List Level</a:t>
            </a:r>
          </a:p>
          <a:p>
            <a:pPr lvl="1"/>
            <a:r>
              <a:rPr lang="en-GB" dirty="0"/>
              <a:t>Second level (Conclusion, summary or short highlight)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Sevens level</a:t>
            </a:r>
          </a:p>
          <a:p>
            <a:pPr lvl="7"/>
            <a:r>
              <a:rPr lang="en-GB" dirty="0"/>
              <a:t>Eight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819900" y="1233489"/>
            <a:ext cx="4746897" cy="2628000"/>
          </a:xfrm>
          <a:prstGeom prst="rect">
            <a:avLst/>
          </a:prstGeom>
          <a:solidFill>
            <a:srgbClr val="CFCFCF"/>
          </a:solidFill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9626400" y="3934800"/>
            <a:ext cx="1940125" cy="2446949"/>
          </a:xfrm>
          <a:prstGeom prst="rect">
            <a:avLst/>
          </a:prstGeom>
          <a:solidFill>
            <a:srgbClr val="CFCFCF"/>
          </a:solidFill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818399" y="3934800"/>
            <a:ext cx="2737160" cy="2446949"/>
          </a:xfrm>
          <a:prstGeom prst="rect">
            <a:avLst/>
          </a:prstGeom>
          <a:solidFill>
            <a:srgbClr val="CFCFCF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954982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2" userDrawn="1">
          <p15:clr>
            <a:srgbClr val="FBAE40"/>
          </p15:clr>
        </p15:guide>
        <p15:guide id="2" orient="horz" pos="777" userDrawn="1">
          <p15:clr>
            <a:srgbClr val="FBAE40"/>
          </p15:clr>
        </p15:guide>
        <p15:guide id="3" orient="horz" pos="4088" userDrawn="1">
          <p15:clr>
            <a:srgbClr val="FBAE40"/>
          </p15:clr>
        </p15:guide>
        <p15:guide id="4" orient="horz" pos="4020" userDrawn="1">
          <p15:clr>
            <a:srgbClr val="FBAE40"/>
          </p15:clr>
        </p15:guide>
        <p15:guide id="5" pos="3842" userDrawn="1">
          <p15:clr>
            <a:srgbClr val="FBAE40"/>
          </p15:clr>
        </p15:guide>
        <p15:guide id="6" pos="4296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mall /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851400" y="1504952"/>
            <a:ext cx="6715399" cy="4876798"/>
          </a:xfrm>
          <a:prstGeom prst="rect">
            <a:avLst/>
          </a:prstGeom>
          <a:solidFill>
            <a:srgbClr val="CFCFCF"/>
          </a:solidFill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picture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NEV China Market Impulse Study / Apr. 2016 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52531704-8F80-415D-BD2B-6B9991AE822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30000" y="1504952"/>
            <a:ext cx="3859450" cy="4877810"/>
          </a:xfrm>
        </p:spPr>
        <p:txBody>
          <a:bodyPr>
            <a:normAutofit/>
          </a:bodyPr>
          <a:lstStyle>
            <a:lvl1pPr>
              <a:lnSpc>
                <a:spcPts val="2400"/>
              </a:lnSpc>
              <a:defRPr sz="1900" baseline="0"/>
            </a:lvl1pPr>
            <a:lvl2pPr>
              <a:lnSpc>
                <a:spcPts val="2400"/>
              </a:lnSpc>
              <a:defRPr sz="1900"/>
            </a:lvl2pPr>
            <a:lvl3pPr>
              <a:lnSpc>
                <a:spcPts val="2400"/>
              </a:lnSpc>
              <a:defRPr sz="1900"/>
            </a:lvl3pPr>
            <a:lvl4pPr>
              <a:lnSpc>
                <a:spcPts val="2400"/>
              </a:lnSpc>
              <a:defRPr sz="1900"/>
            </a:lvl4pPr>
            <a:lvl5pPr>
              <a:lnSpc>
                <a:spcPts val="2400"/>
              </a:lnSpc>
              <a:defRPr sz="1900"/>
            </a:lvl5pPr>
            <a:lvl6pPr>
              <a:lnSpc>
                <a:spcPts val="2400"/>
              </a:lnSpc>
              <a:defRPr sz="1900"/>
            </a:lvl6pPr>
            <a:lvl7pPr>
              <a:lnSpc>
                <a:spcPts val="2400"/>
              </a:lnSpc>
              <a:defRPr sz="1900"/>
            </a:lvl7pPr>
            <a:lvl8pPr>
              <a:lnSpc>
                <a:spcPts val="2400"/>
              </a:lnSpc>
              <a:defRPr sz="1900"/>
            </a:lvl8pPr>
            <a:lvl9pPr>
              <a:lnSpc>
                <a:spcPts val="2400"/>
              </a:lnSpc>
              <a:defRPr sz="1900"/>
            </a:lvl9pPr>
          </a:lstStyle>
          <a:p>
            <a:pPr lvl="0"/>
            <a:r>
              <a:rPr lang="en-GB" dirty="0"/>
              <a:t>Insert text in </a:t>
            </a:r>
            <a:r>
              <a:rPr lang="en-GB" noProof="0" dirty="0" err="1"/>
              <a:t>CorpoS</a:t>
            </a:r>
            <a:r>
              <a:rPr lang="en-GB" noProof="0" dirty="0"/>
              <a:t> (Body) 19 pt. (Mark-ups in Bold) </a:t>
            </a:r>
            <a:r>
              <a:rPr lang="en-GB" dirty="0"/>
              <a:t>// for conclusion</a:t>
            </a:r>
            <a:r>
              <a:rPr lang="en-GB" noProof="0" dirty="0"/>
              <a:t>, summary or short highlight</a:t>
            </a:r>
            <a:r>
              <a:rPr lang="en-GB" dirty="0"/>
              <a:t>: Home // Paragraph// Increase List Level</a:t>
            </a:r>
          </a:p>
          <a:p>
            <a:pPr lvl="1"/>
            <a:r>
              <a:rPr lang="en-GB" dirty="0"/>
              <a:t>Second level (Conclusion, summary or short highlight)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Sevens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Headline in </a:t>
            </a:r>
            <a:r>
              <a:rPr lang="en-GB" noProof="0" dirty="0" err="1"/>
              <a:t>CorpoS</a:t>
            </a:r>
            <a:r>
              <a:rPr lang="en-GB" noProof="0" dirty="0"/>
              <a:t> (Body) 35 pt. for standard </a:t>
            </a:r>
            <a:br>
              <a:rPr lang="en-GB" noProof="0" dirty="0"/>
            </a:br>
            <a:r>
              <a:rPr lang="en-GB" noProof="0" dirty="0"/>
              <a:t>text-chart in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4525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orient="horz" pos="948" userDrawn="1">
          <p15:clr>
            <a:srgbClr val="FBAE40"/>
          </p15:clr>
        </p15:guide>
        <p15:guide id="3" orient="horz" pos="182" userDrawn="1">
          <p15:clr>
            <a:srgbClr val="FBAE40"/>
          </p15:clr>
        </p15:guide>
        <p15:guide id="4" pos="3056" userDrawn="1">
          <p15:clr>
            <a:srgbClr val="FBAE40"/>
          </p15:clr>
        </p15:guide>
        <p15:guide id="5" pos="282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Headline in </a:t>
            </a:r>
            <a:r>
              <a:rPr lang="en-GB" noProof="0" dirty="0" err="1"/>
              <a:t>CorpoS</a:t>
            </a:r>
            <a:r>
              <a:rPr lang="en-GB" noProof="0" dirty="0"/>
              <a:t> (Body) 35 pt.</a:t>
            </a:r>
            <a:br>
              <a:rPr lang="en-GB" noProof="0" dirty="0"/>
            </a:br>
            <a:r>
              <a:rPr lang="en-GB" noProof="0" dirty="0"/>
              <a:t>in two lines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NEV China Market Impulse Study / Apr. 2016 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52531704-8F80-415D-BD2B-6B9991AE822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30237" y="2493690"/>
            <a:ext cx="4967763" cy="345626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Insert content or text in </a:t>
            </a:r>
            <a:r>
              <a:rPr lang="en-GB" noProof="0" dirty="0" err="1"/>
              <a:t>CorpoS</a:t>
            </a:r>
            <a:r>
              <a:rPr lang="en-GB" noProof="0" dirty="0"/>
              <a:t> (Body) 24 pt. (Mark-ups in Bold) </a:t>
            </a:r>
            <a:r>
              <a:rPr lang="en-GB" dirty="0"/>
              <a:t>// for conclusion</a:t>
            </a:r>
            <a:r>
              <a:rPr lang="en-GB" noProof="0" dirty="0"/>
              <a:t>, summary or short highlight</a:t>
            </a:r>
            <a:r>
              <a:rPr lang="en-GB" dirty="0"/>
              <a:t>: Home // Paragraph// Increase List Level</a:t>
            </a:r>
          </a:p>
          <a:p>
            <a:pPr lvl="1"/>
            <a:r>
              <a:rPr lang="en-GB" dirty="0"/>
              <a:t>Second level (Conclusion, summary or short highlight)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30240" y="1504951"/>
            <a:ext cx="4967760" cy="684000"/>
          </a:xfrm>
        </p:spPr>
        <p:txBody>
          <a:bodyPr anchor="b" anchorCtr="0"/>
          <a:lstStyle>
            <a:lvl1pPr marL="0" indent="0">
              <a:lnSpc>
                <a:spcPts val="2400"/>
              </a:lnSpc>
              <a:buNone/>
              <a:defRPr sz="1900">
                <a:solidFill>
                  <a:schemeClr val="tx1"/>
                </a:solidFill>
              </a:defRPr>
            </a:lvl1pPr>
            <a:lvl2pPr marL="0" indent="0">
              <a:lnSpc>
                <a:spcPts val="2400"/>
              </a:lnSpc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2pPr>
            <a:lvl3pPr marL="0" indent="0">
              <a:lnSpc>
                <a:spcPts val="2400"/>
              </a:lnSpc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3pPr>
            <a:lvl4pPr marL="0" indent="0">
              <a:lnSpc>
                <a:spcPts val="2400"/>
              </a:lnSpc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4pPr>
            <a:lvl5pPr marL="0" indent="0">
              <a:lnSpc>
                <a:spcPts val="2400"/>
              </a:lnSpc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5pPr>
            <a:lvl6pPr marL="0" indent="0">
              <a:lnSpc>
                <a:spcPts val="2400"/>
              </a:lnSpc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6pPr>
            <a:lvl7pPr marL="0" indent="0">
              <a:lnSpc>
                <a:spcPts val="2400"/>
              </a:lnSpc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7pPr>
            <a:lvl8pPr marL="0" indent="0">
              <a:lnSpc>
                <a:spcPts val="2400"/>
              </a:lnSpc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8pPr>
            <a:lvl9pPr marL="0" indent="0">
              <a:lnSpc>
                <a:spcPts val="2400"/>
              </a:lnSpc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Insert headline</a:t>
            </a:r>
          </a:p>
        </p:txBody>
      </p:sp>
      <p:cxnSp>
        <p:nvCxnSpPr>
          <p:cNvPr id="8" name="Gerade Verbindung 42"/>
          <p:cNvCxnSpPr/>
          <p:nvPr userDrawn="1"/>
        </p:nvCxnSpPr>
        <p:spPr bwMode="auto">
          <a:xfrm>
            <a:off x="630000" y="2232000"/>
            <a:ext cx="4968000" cy="0"/>
          </a:xfrm>
          <a:prstGeom prst="line">
            <a:avLst/>
          </a:prstGeom>
          <a:solidFill>
            <a:srgbClr val="D2D4D6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42"/>
          <p:cNvCxnSpPr/>
          <p:nvPr userDrawn="1"/>
        </p:nvCxnSpPr>
        <p:spPr bwMode="auto">
          <a:xfrm>
            <a:off x="6598524" y="2232000"/>
            <a:ext cx="4968000" cy="0"/>
          </a:xfrm>
          <a:prstGeom prst="line">
            <a:avLst/>
          </a:prstGeom>
          <a:solidFill>
            <a:srgbClr val="D2D4D6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598761" y="1504951"/>
            <a:ext cx="4967763" cy="684000"/>
          </a:xfrm>
        </p:spPr>
        <p:txBody>
          <a:bodyPr anchor="b" anchorCtr="0"/>
          <a:lstStyle>
            <a:lvl1pPr marL="0" indent="0">
              <a:lnSpc>
                <a:spcPts val="2400"/>
              </a:lnSpc>
              <a:buNone/>
              <a:defRPr sz="1900">
                <a:solidFill>
                  <a:schemeClr val="tx1"/>
                </a:solidFill>
              </a:defRPr>
            </a:lvl1pPr>
            <a:lvl2pPr marL="0" indent="0">
              <a:lnSpc>
                <a:spcPts val="2400"/>
              </a:lnSpc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2pPr>
            <a:lvl3pPr marL="0" indent="0">
              <a:lnSpc>
                <a:spcPts val="2400"/>
              </a:lnSpc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3pPr>
            <a:lvl4pPr marL="0" indent="0">
              <a:lnSpc>
                <a:spcPts val="2400"/>
              </a:lnSpc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4pPr>
            <a:lvl5pPr marL="0" indent="0">
              <a:lnSpc>
                <a:spcPts val="2400"/>
              </a:lnSpc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5pPr>
            <a:lvl6pPr marL="0" indent="0">
              <a:lnSpc>
                <a:spcPts val="2400"/>
              </a:lnSpc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6pPr>
            <a:lvl7pPr marL="0" indent="0">
              <a:lnSpc>
                <a:spcPts val="2400"/>
              </a:lnSpc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7pPr>
            <a:lvl8pPr marL="0" indent="0">
              <a:lnSpc>
                <a:spcPts val="2400"/>
              </a:lnSpc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8pPr>
            <a:lvl9pPr marL="0" indent="0">
              <a:lnSpc>
                <a:spcPts val="2400"/>
              </a:lnSpc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Insert headline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6598761" y="2493690"/>
            <a:ext cx="4967763" cy="3456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Insert content or text in </a:t>
            </a:r>
            <a:r>
              <a:rPr lang="en-GB" noProof="0" dirty="0" err="1"/>
              <a:t>Corpo</a:t>
            </a:r>
            <a:r>
              <a:rPr lang="en-GB" noProof="0" dirty="0"/>
              <a:t> S (Body) 24 pt. (Mark-ups in Bold) </a:t>
            </a:r>
            <a:r>
              <a:rPr lang="en-GB" dirty="0"/>
              <a:t>// for conclusion</a:t>
            </a:r>
            <a:r>
              <a:rPr lang="en-GB" noProof="0" dirty="0"/>
              <a:t>, summary or short highlight</a:t>
            </a:r>
            <a:r>
              <a:rPr lang="en-GB" dirty="0"/>
              <a:t>: Home // Paragraph// Increase List Level</a:t>
            </a:r>
          </a:p>
          <a:p>
            <a:pPr lvl="1"/>
            <a:r>
              <a:rPr lang="en-GB" dirty="0"/>
              <a:t>Second level (Conclusion, summary or short highlight)</a:t>
            </a:r>
          </a:p>
          <a:p>
            <a:pPr lvl="2"/>
            <a:r>
              <a:rPr lang="en-GB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354771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69" userDrawn="1">
          <p15:clr>
            <a:srgbClr val="FBAE40"/>
          </p15:clr>
        </p15:guide>
        <p15:guide id="2" pos="4155" userDrawn="1">
          <p15:clr>
            <a:srgbClr val="FBAE40"/>
          </p15:clr>
        </p15:guide>
        <p15:guide id="3" pos="3528" userDrawn="1">
          <p15:clr>
            <a:srgbClr val="FBAE40"/>
          </p15:clr>
        </p15:guide>
        <p15:guide id="4" orient="horz" pos="3748" userDrawn="1">
          <p15:clr>
            <a:srgbClr val="FBAE40"/>
          </p15:clr>
        </p15:guide>
        <p15:guide id="5" orient="horz" pos="95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NEV China Market Impulse Study / Apr. 2016 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52531704-8F80-415D-BD2B-6B9991AE822F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5" name="Gerade Verbindung 66"/>
          <p:cNvCxnSpPr/>
          <p:nvPr userDrawn="1"/>
        </p:nvCxnSpPr>
        <p:spPr>
          <a:xfrm>
            <a:off x="3364587" y="1233488"/>
            <a:ext cx="0" cy="4798264"/>
          </a:xfrm>
          <a:prstGeom prst="line">
            <a:avLst/>
          </a:prstGeom>
          <a:ln w="3175" cmpd="sng"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67"/>
          <p:cNvCxnSpPr/>
          <p:nvPr userDrawn="1"/>
        </p:nvCxnSpPr>
        <p:spPr>
          <a:xfrm>
            <a:off x="6099175" y="1233488"/>
            <a:ext cx="0" cy="4798800"/>
          </a:xfrm>
          <a:prstGeom prst="line">
            <a:avLst/>
          </a:prstGeom>
          <a:ln w="3175" cmpd="sng"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8"/>
          <p:cNvCxnSpPr/>
          <p:nvPr userDrawn="1"/>
        </p:nvCxnSpPr>
        <p:spPr>
          <a:xfrm>
            <a:off x="8832210" y="1233488"/>
            <a:ext cx="0" cy="4798800"/>
          </a:xfrm>
          <a:prstGeom prst="line">
            <a:avLst/>
          </a:prstGeom>
          <a:ln w="3175" cmpd="sng"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810000" y="1980000"/>
            <a:ext cx="2376000" cy="11880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picture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3543599" y="1980000"/>
            <a:ext cx="2376000" cy="11880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277200" y="1980000"/>
            <a:ext cx="2376000" cy="11880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010800" y="1984409"/>
            <a:ext cx="2376000" cy="11880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picture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809999" y="1504951"/>
            <a:ext cx="2376001" cy="47505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1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5pPr>
            <a:lvl6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6pPr>
            <a:lvl7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7pPr>
            <a:lvl8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8pPr>
            <a:lvl9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543599" y="1504951"/>
            <a:ext cx="2376001" cy="47505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1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5pPr>
            <a:lvl6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6pPr>
            <a:lvl7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7pPr>
            <a:lvl8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8pPr>
            <a:lvl9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6277199" y="1504951"/>
            <a:ext cx="2376001" cy="47505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1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5pPr>
            <a:lvl6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6pPr>
            <a:lvl7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7pPr>
            <a:lvl8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8pPr>
            <a:lvl9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9010799" y="1504951"/>
            <a:ext cx="2376001" cy="47505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1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5pPr>
            <a:lvl6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6pPr>
            <a:lvl7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7pPr>
            <a:lvl8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8pPr>
            <a:lvl9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3" hasCustomPrompt="1"/>
          </p:nvPr>
        </p:nvSpPr>
        <p:spPr>
          <a:xfrm>
            <a:off x="810000" y="3276000"/>
            <a:ext cx="2375999" cy="612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37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1"/>
                </a:solidFill>
              </a:defRPr>
            </a:lvl5pPr>
            <a:lvl6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1"/>
                </a:solidFill>
              </a:defRPr>
            </a:lvl6pPr>
            <a:lvl7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1"/>
                </a:solidFill>
              </a:defRPr>
            </a:lvl7pPr>
            <a:lvl8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1"/>
                </a:solidFill>
              </a:defRPr>
            </a:lvl8pPr>
            <a:lvl9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XXYYY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810000" y="3888000"/>
            <a:ext cx="2375999" cy="396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1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5pPr>
            <a:lvl6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6pPr>
            <a:lvl7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7pPr>
            <a:lvl8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8pPr>
            <a:lvl9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25" hasCustomPrompt="1"/>
          </p:nvPr>
        </p:nvSpPr>
        <p:spPr>
          <a:xfrm>
            <a:off x="810000" y="4428000"/>
            <a:ext cx="2375999" cy="612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37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accent2"/>
                </a:solidFill>
              </a:defRPr>
            </a:lvl2pPr>
            <a:lvl3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accent2"/>
                </a:solidFill>
              </a:defRPr>
            </a:lvl3pPr>
            <a:lvl4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accent2"/>
                </a:solidFill>
              </a:defRPr>
            </a:lvl4pPr>
            <a:lvl5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accent2"/>
                </a:solidFill>
              </a:defRPr>
            </a:lvl5pPr>
            <a:lvl6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accent2"/>
                </a:solidFill>
              </a:defRPr>
            </a:lvl6pPr>
            <a:lvl7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accent2"/>
                </a:solidFill>
              </a:defRPr>
            </a:lvl7pPr>
            <a:lvl8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accent2"/>
                </a:solidFill>
              </a:defRPr>
            </a:lvl8pPr>
            <a:lvl9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 err="1"/>
              <a:t>XXg</a:t>
            </a:r>
            <a:endParaRPr lang="en-GB" dirty="0"/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26" hasCustomPrompt="1"/>
          </p:nvPr>
        </p:nvSpPr>
        <p:spPr>
          <a:xfrm>
            <a:off x="810000" y="5004000"/>
            <a:ext cx="2375999" cy="612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37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2"/>
                </a:solidFill>
              </a:defRPr>
            </a:lvl2pPr>
            <a:lvl3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2"/>
                </a:solidFill>
              </a:defRPr>
            </a:lvl3pPr>
            <a:lvl4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2"/>
                </a:solidFill>
              </a:defRPr>
            </a:lvl4pPr>
            <a:lvl5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2"/>
                </a:solidFill>
              </a:defRPr>
            </a:lvl5pPr>
            <a:lvl6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2"/>
                </a:solidFill>
              </a:defRPr>
            </a:lvl6pPr>
            <a:lvl7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2"/>
                </a:solidFill>
              </a:defRPr>
            </a:lvl7pPr>
            <a:lvl8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2"/>
                </a:solidFill>
              </a:defRPr>
            </a:lvl8pPr>
            <a:lvl9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 err="1"/>
              <a:t>X,Xl</a:t>
            </a:r>
            <a:endParaRPr lang="en-GB" dirty="0"/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7" hasCustomPrompt="1"/>
          </p:nvPr>
        </p:nvSpPr>
        <p:spPr>
          <a:xfrm>
            <a:off x="810000" y="5832000"/>
            <a:ext cx="2375999" cy="288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5pPr>
            <a:lvl6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6pPr>
            <a:lvl7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7pPr>
            <a:lvl8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8pPr>
            <a:lvl9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8" hasCustomPrompt="1"/>
          </p:nvPr>
        </p:nvSpPr>
        <p:spPr>
          <a:xfrm>
            <a:off x="3543599" y="3276000"/>
            <a:ext cx="2375999" cy="612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37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1"/>
                </a:solidFill>
              </a:defRPr>
            </a:lvl5pPr>
            <a:lvl6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1"/>
                </a:solidFill>
              </a:defRPr>
            </a:lvl6pPr>
            <a:lvl7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1"/>
                </a:solidFill>
              </a:defRPr>
            </a:lvl7pPr>
            <a:lvl8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1"/>
                </a:solidFill>
              </a:defRPr>
            </a:lvl8pPr>
            <a:lvl9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XXYYY</a:t>
            </a:r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3543599" y="3888000"/>
            <a:ext cx="2375999" cy="396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1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5pPr>
            <a:lvl6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6pPr>
            <a:lvl7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7pPr>
            <a:lvl8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8pPr>
            <a:lvl9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30" hasCustomPrompt="1"/>
          </p:nvPr>
        </p:nvSpPr>
        <p:spPr>
          <a:xfrm>
            <a:off x="3543599" y="4428000"/>
            <a:ext cx="2375999" cy="612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37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accent2"/>
                </a:solidFill>
              </a:defRPr>
            </a:lvl2pPr>
            <a:lvl3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accent2"/>
                </a:solidFill>
              </a:defRPr>
            </a:lvl3pPr>
            <a:lvl4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accent2"/>
                </a:solidFill>
              </a:defRPr>
            </a:lvl4pPr>
            <a:lvl5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accent2"/>
                </a:solidFill>
              </a:defRPr>
            </a:lvl5pPr>
            <a:lvl6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accent2"/>
                </a:solidFill>
              </a:defRPr>
            </a:lvl6pPr>
            <a:lvl7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accent2"/>
                </a:solidFill>
              </a:defRPr>
            </a:lvl7pPr>
            <a:lvl8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accent2"/>
                </a:solidFill>
              </a:defRPr>
            </a:lvl8pPr>
            <a:lvl9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 err="1"/>
              <a:t>XXg</a:t>
            </a:r>
            <a:endParaRPr lang="en-GB" dirty="0"/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3543599" y="5004000"/>
            <a:ext cx="2375999" cy="612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37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2"/>
                </a:solidFill>
              </a:defRPr>
            </a:lvl2pPr>
            <a:lvl3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2"/>
                </a:solidFill>
              </a:defRPr>
            </a:lvl3pPr>
            <a:lvl4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2"/>
                </a:solidFill>
              </a:defRPr>
            </a:lvl4pPr>
            <a:lvl5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2"/>
                </a:solidFill>
              </a:defRPr>
            </a:lvl5pPr>
            <a:lvl6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2"/>
                </a:solidFill>
              </a:defRPr>
            </a:lvl6pPr>
            <a:lvl7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2"/>
                </a:solidFill>
              </a:defRPr>
            </a:lvl7pPr>
            <a:lvl8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2"/>
                </a:solidFill>
              </a:defRPr>
            </a:lvl8pPr>
            <a:lvl9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 err="1"/>
              <a:t>X,Xl</a:t>
            </a:r>
            <a:endParaRPr lang="en-GB" dirty="0"/>
          </a:p>
        </p:txBody>
      </p:sp>
      <p:sp>
        <p:nvSpPr>
          <p:cNvPr id="36" name="Text Placeholder 18"/>
          <p:cNvSpPr>
            <a:spLocks noGrp="1"/>
          </p:cNvSpPr>
          <p:nvPr>
            <p:ph type="body" sz="quarter" idx="32" hasCustomPrompt="1"/>
          </p:nvPr>
        </p:nvSpPr>
        <p:spPr>
          <a:xfrm>
            <a:off x="3543599" y="5832000"/>
            <a:ext cx="2375999" cy="288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5pPr>
            <a:lvl6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6pPr>
            <a:lvl7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7pPr>
            <a:lvl8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8pPr>
            <a:lvl9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33" hasCustomPrompt="1"/>
          </p:nvPr>
        </p:nvSpPr>
        <p:spPr>
          <a:xfrm>
            <a:off x="6277201" y="3276000"/>
            <a:ext cx="2375999" cy="612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37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1"/>
                </a:solidFill>
              </a:defRPr>
            </a:lvl5pPr>
            <a:lvl6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1"/>
                </a:solidFill>
              </a:defRPr>
            </a:lvl6pPr>
            <a:lvl7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1"/>
                </a:solidFill>
              </a:defRPr>
            </a:lvl7pPr>
            <a:lvl8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1"/>
                </a:solidFill>
              </a:defRPr>
            </a:lvl8pPr>
            <a:lvl9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XXYYY</a:t>
            </a:r>
          </a:p>
        </p:txBody>
      </p:sp>
      <p:sp>
        <p:nvSpPr>
          <p:cNvPr id="38" name="Text Placeholder 18"/>
          <p:cNvSpPr>
            <a:spLocks noGrp="1"/>
          </p:cNvSpPr>
          <p:nvPr>
            <p:ph type="body" sz="quarter" idx="34" hasCustomPrompt="1"/>
          </p:nvPr>
        </p:nvSpPr>
        <p:spPr>
          <a:xfrm>
            <a:off x="6277201" y="3888000"/>
            <a:ext cx="2375999" cy="396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1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5pPr>
            <a:lvl6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6pPr>
            <a:lvl7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7pPr>
            <a:lvl8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8pPr>
            <a:lvl9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39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6277201" y="4428000"/>
            <a:ext cx="2375999" cy="612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37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accent2"/>
                </a:solidFill>
              </a:defRPr>
            </a:lvl2pPr>
            <a:lvl3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accent2"/>
                </a:solidFill>
              </a:defRPr>
            </a:lvl3pPr>
            <a:lvl4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accent2"/>
                </a:solidFill>
              </a:defRPr>
            </a:lvl4pPr>
            <a:lvl5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accent2"/>
                </a:solidFill>
              </a:defRPr>
            </a:lvl5pPr>
            <a:lvl6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accent2"/>
                </a:solidFill>
              </a:defRPr>
            </a:lvl6pPr>
            <a:lvl7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accent2"/>
                </a:solidFill>
              </a:defRPr>
            </a:lvl7pPr>
            <a:lvl8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accent2"/>
                </a:solidFill>
              </a:defRPr>
            </a:lvl8pPr>
            <a:lvl9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 err="1"/>
              <a:t>XXg</a:t>
            </a:r>
            <a:endParaRPr lang="en-GB" dirty="0"/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36" hasCustomPrompt="1"/>
          </p:nvPr>
        </p:nvSpPr>
        <p:spPr>
          <a:xfrm>
            <a:off x="6277201" y="5004000"/>
            <a:ext cx="2375999" cy="612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37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2"/>
                </a:solidFill>
              </a:defRPr>
            </a:lvl2pPr>
            <a:lvl3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2"/>
                </a:solidFill>
              </a:defRPr>
            </a:lvl3pPr>
            <a:lvl4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2"/>
                </a:solidFill>
              </a:defRPr>
            </a:lvl4pPr>
            <a:lvl5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2"/>
                </a:solidFill>
              </a:defRPr>
            </a:lvl5pPr>
            <a:lvl6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2"/>
                </a:solidFill>
              </a:defRPr>
            </a:lvl6pPr>
            <a:lvl7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2"/>
                </a:solidFill>
              </a:defRPr>
            </a:lvl7pPr>
            <a:lvl8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2"/>
                </a:solidFill>
              </a:defRPr>
            </a:lvl8pPr>
            <a:lvl9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 err="1"/>
              <a:t>X,Xl</a:t>
            </a:r>
            <a:endParaRPr lang="en-GB" dirty="0"/>
          </a:p>
        </p:txBody>
      </p:sp>
      <p:sp>
        <p:nvSpPr>
          <p:cNvPr id="41" name="Text Placeholder 18"/>
          <p:cNvSpPr>
            <a:spLocks noGrp="1"/>
          </p:cNvSpPr>
          <p:nvPr>
            <p:ph type="body" sz="quarter" idx="37" hasCustomPrompt="1"/>
          </p:nvPr>
        </p:nvSpPr>
        <p:spPr>
          <a:xfrm>
            <a:off x="6277201" y="5832000"/>
            <a:ext cx="2375999" cy="288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5pPr>
            <a:lvl6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6pPr>
            <a:lvl7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7pPr>
            <a:lvl8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8pPr>
            <a:lvl9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42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9010800" y="3304303"/>
            <a:ext cx="2375999" cy="612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37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1"/>
                </a:solidFill>
              </a:defRPr>
            </a:lvl5pPr>
            <a:lvl6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1"/>
                </a:solidFill>
              </a:defRPr>
            </a:lvl6pPr>
            <a:lvl7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1"/>
                </a:solidFill>
              </a:defRPr>
            </a:lvl7pPr>
            <a:lvl8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1"/>
                </a:solidFill>
              </a:defRPr>
            </a:lvl8pPr>
            <a:lvl9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XXYYY</a:t>
            </a:r>
          </a:p>
        </p:txBody>
      </p:sp>
      <p:sp>
        <p:nvSpPr>
          <p:cNvPr id="43" name="Text Placeholder 18"/>
          <p:cNvSpPr>
            <a:spLocks noGrp="1"/>
          </p:cNvSpPr>
          <p:nvPr>
            <p:ph type="body" sz="quarter" idx="39" hasCustomPrompt="1"/>
          </p:nvPr>
        </p:nvSpPr>
        <p:spPr>
          <a:xfrm>
            <a:off x="9010800" y="3916303"/>
            <a:ext cx="2375999" cy="396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1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5pPr>
            <a:lvl6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6pPr>
            <a:lvl7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7pPr>
            <a:lvl8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8pPr>
            <a:lvl9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1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44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9010800" y="4456303"/>
            <a:ext cx="2375999" cy="612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37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accent2"/>
                </a:solidFill>
              </a:defRPr>
            </a:lvl2pPr>
            <a:lvl3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accent2"/>
                </a:solidFill>
              </a:defRPr>
            </a:lvl3pPr>
            <a:lvl4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accent2"/>
                </a:solidFill>
              </a:defRPr>
            </a:lvl4pPr>
            <a:lvl5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accent2"/>
                </a:solidFill>
              </a:defRPr>
            </a:lvl5pPr>
            <a:lvl6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accent2"/>
                </a:solidFill>
              </a:defRPr>
            </a:lvl6pPr>
            <a:lvl7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accent2"/>
                </a:solidFill>
              </a:defRPr>
            </a:lvl7pPr>
            <a:lvl8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accent2"/>
                </a:solidFill>
              </a:defRPr>
            </a:lvl8pPr>
            <a:lvl9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dirty="0" err="1"/>
              <a:t>XXg</a:t>
            </a:r>
            <a:endParaRPr lang="en-GB" dirty="0"/>
          </a:p>
        </p:txBody>
      </p:sp>
      <p:sp>
        <p:nvSpPr>
          <p:cNvPr id="45" name="Text Placeholder 18"/>
          <p:cNvSpPr>
            <a:spLocks noGrp="1"/>
          </p:cNvSpPr>
          <p:nvPr>
            <p:ph type="body" sz="quarter" idx="41" hasCustomPrompt="1"/>
          </p:nvPr>
        </p:nvSpPr>
        <p:spPr>
          <a:xfrm>
            <a:off x="9010800" y="5032303"/>
            <a:ext cx="2375999" cy="612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37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2"/>
                </a:solidFill>
              </a:defRPr>
            </a:lvl2pPr>
            <a:lvl3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2"/>
                </a:solidFill>
              </a:defRPr>
            </a:lvl3pPr>
            <a:lvl4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2"/>
                </a:solidFill>
              </a:defRPr>
            </a:lvl4pPr>
            <a:lvl5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2"/>
                </a:solidFill>
              </a:defRPr>
            </a:lvl5pPr>
            <a:lvl6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2"/>
                </a:solidFill>
              </a:defRPr>
            </a:lvl6pPr>
            <a:lvl7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2"/>
                </a:solidFill>
              </a:defRPr>
            </a:lvl7pPr>
            <a:lvl8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2"/>
                </a:solidFill>
              </a:defRPr>
            </a:lvl8pPr>
            <a:lvl9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37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 err="1"/>
              <a:t>X,Xl</a:t>
            </a:r>
            <a:endParaRPr lang="en-GB" dirty="0"/>
          </a:p>
        </p:txBody>
      </p:sp>
      <p:sp>
        <p:nvSpPr>
          <p:cNvPr id="46" name="Text Placeholder 18"/>
          <p:cNvSpPr>
            <a:spLocks noGrp="1"/>
          </p:cNvSpPr>
          <p:nvPr>
            <p:ph type="body" sz="quarter" idx="42" hasCustomPrompt="1"/>
          </p:nvPr>
        </p:nvSpPr>
        <p:spPr>
          <a:xfrm>
            <a:off x="9010800" y="5860303"/>
            <a:ext cx="2375999" cy="288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5pPr>
            <a:lvl6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6pPr>
            <a:lvl7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7pPr>
            <a:lvl8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8pPr>
            <a:lvl9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47" name="Title 1"/>
          <p:cNvSpPr>
            <a:spLocks noGrp="1"/>
          </p:cNvSpPr>
          <p:nvPr>
            <p:ph type="title" hasCustomPrompt="1"/>
          </p:nvPr>
        </p:nvSpPr>
        <p:spPr>
          <a:xfrm>
            <a:off x="629999" y="286048"/>
            <a:ext cx="10936799" cy="684000"/>
          </a:xfrm>
        </p:spPr>
        <p:txBody>
          <a:bodyPr/>
          <a:lstStyle/>
          <a:p>
            <a:r>
              <a:rPr lang="en-GB" noProof="0" dirty="0"/>
              <a:t>Headline in </a:t>
            </a:r>
            <a:r>
              <a:rPr lang="en-GB" noProof="0" dirty="0" err="1"/>
              <a:t>CorpoS</a:t>
            </a:r>
            <a:r>
              <a:rPr lang="en-GB" noProof="0" dirty="0"/>
              <a:t> (Body) 35 pt.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438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2" userDrawn="1">
          <p15:clr>
            <a:srgbClr val="FBAE40"/>
          </p15:clr>
        </p15:guide>
        <p15:guide id="2" orient="horz" pos="402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two lines /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Headline in </a:t>
            </a:r>
            <a:r>
              <a:rPr lang="en-GB" noProof="0" dirty="0" err="1"/>
              <a:t>CorpoS</a:t>
            </a:r>
            <a:r>
              <a:rPr lang="en-GB" noProof="0" dirty="0"/>
              <a:t> (Body) 35 pt.</a:t>
            </a:r>
            <a:br>
              <a:rPr lang="en-GB" noProof="0" dirty="0"/>
            </a:br>
            <a:r>
              <a:rPr lang="en-GB" noProof="0" dirty="0"/>
              <a:t>in two lines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NEV China Market Impulse Study / Apr. 2016 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52531704-8F80-415D-BD2B-6B9991AE822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6852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2" userDrawn="1">
          <p15:clr>
            <a:srgbClr val="FBAE40"/>
          </p15:clr>
        </p15:guide>
        <p15:guide id="2" orient="horz" pos="402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999" y="286048"/>
            <a:ext cx="10936799" cy="684000"/>
          </a:xfrm>
        </p:spPr>
        <p:txBody>
          <a:bodyPr/>
          <a:lstStyle/>
          <a:p>
            <a:r>
              <a:rPr lang="en-GB" noProof="0" dirty="0"/>
              <a:t>Headline in </a:t>
            </a:r>
            <a:r>
              <a:rPr lang="en-GB" noProof="0" dirty="0" err="1"/>
              <a:t>CorpoS</a:t>
            </a:r>
            <a:r>
              <a:rPr lang="en-GB" noProof="0" dirty="0"/>
              <a:t> (Body) 35 pt.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NEV China Market Impulse Study / Apr. 2016 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52531704-8F80-415D-BD2B-6B9991AE822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3349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orient="horz" pos="18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without brus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35040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68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Headline for Agenda in CorpoS (Body) 35 pt. </a:t>
            </a:r>
            <a:br>
              <a:rPr lang="en-GB" noProof="0" dirty="0"/>
            </a:br>
            <a:r>
              <a:rPr lang="en-GB" noProof="0" dirty="0"/>
              <a:t>one or two lines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Title of presentation / Department / Date 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52531704-8F80-415D-BD2B-6B9991AE822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1" y="1504950"/>
            <a:ext cx="10937874" cy="4876799"/>
          </a:xfrm>
        </p:spPr>
        <p:txBody>
          <a:bodyPr/>
          <a:lstStyle>
            <a:lvl1pPr marL="360000" indent="-360000">
              <a:buSzPct val="100000"/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2pPr>
            <a:lvl3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3pPr>
            <a:lvl4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4pPr>
            <a:lvl5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5pPr>
            <a:lvl6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6pPr>
            <a:lvl7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7pPr>
            <a:lvl8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8pPr>
            <a:lvl9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Insert Agenda point</a:t>
            </a:r>
          </a:p>
          <a:p>
            <a:pPr lvl="1"/>
            <a:r>
              <a:rPr lang="en-GB" dirty="0"/>
              <a:t>Second level 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Sevens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3444352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948">
          <p15:clr>
            <a:srgbClr val="FBAE40"/>
          </p15:clr>
        </p15:guide>
        <p15:guide id="3" orient="horz" pos="40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/4 brush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Regieanweisungen"/>
          <p:cNvGrpSpPr/>
          <p:nvPr userDrawn="1"/>
        </p:nvGrpSpPr>
        <p:grpSpPr>
          <a:xfrm>
            <a:off x="-2088000" y="-468000"/>
            <a:ext cx="13654799" cy="7794000"/>
            <a:chOff x="-2088000" y="-468000"/>
            <a:chExt cx="13654799" cy="7794000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630445" y="-468000"/>
              <a:ext cx="1093635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 bar: View // Show // tick Guides</a:t>
              </a:r>
            </a:p>
          </p:txBody>
        </p:sp>
        <p:sp>
          <p:nvSpPr>
            <p:cNvPr id="16" name="Fußzeile"/>
            <p:cNvSpPr txBox="1"/>
            <p:nvPr userDrawn="1"/>
          </p:nvSpPr>
          <p:spPr>
            <a:xfrm rot="10800000" flipH="1" flipV="1">
              <a:off x="2879999" y="6966000"/>
              <a:ext cx="81252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0" baseline="0" dirty="0">
                  <a:solidFill>
                    <a:schemeClr val="accent5"/>
                  </a:solidFill>
                  <a:latin typeface="+mn-lt"/>
                </a:rPr>
                <a:t>Adjust footer (per slide or for several/all slides) via menu bar: Insert // Text // Header &amp; Footer</a:t>
              </a:r>
            </a:p>
          </p:txBody>
        </p:sp>
        <p:grpSp>
          <p:nvGrpSpPr>
            <p:cNvPr id="27" name="Hinweise links"/>
            <p:cNvGrpSpPr/>
            <p:nvPr userDrawn="1"/>
          </p:nvGrpSpPr>
          <p:grpSpPr>
            <a:xfrm>
              <a:off x="-2088000" y="0"/>
              <a:ext cx="1980000" cy="3528000"/>
              <a:chOff x="-2088000" y="0"/>
              <a:chExt cx="1980000" cy="3528000"/>
            </a:xfrm>
          </p:grpSpPr>
          <p:sp>
            <p:nvSpPr>
              <p:cNvPr id="29" name="Folie Wechsel/Zurücksetzen/Textebenen"/>
              <p:cNvSpPr txBox="1"/>
              <p:nvPr userDrawn="1"/>
            </p:nvSpPr>
            <p:spPr>
              <a:xfrm rot="10800000" flipH="1" flipV="1">
                <a:off x="-2088000" y="0"/>
                <a:ext cx="1980000" cy="3528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3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71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06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42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678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14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49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08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grpSp>
            <p:nvGrpSpPr>
              <p:cNvPr id="30" name="Listenebenen"/>
              <p:cNvGrpSpPr/>
              <p:nvPr userDrawn="1"/>
            </p:nvGrpSpPr>
            <p:grpSpPr>
              <a:xfrm>
                <a:off x="-1692000" y="2232000"/>
                <a:ext cx="1548000" cy="792000"/>
                <a:chOff x="-1692000" y="2160000"/>
                <a:chExt cx="1548000" cy="792000"/>
              </a:xfrm>
            </p:grpSpPr>
            <p:sp>
              <p:nvSpPr>
                <p:cNvPr id="31" name="Text // Listenebene erhöhen"/>
                <p:cNvSpPr txBox="1"/>
                <p:nvPr userDrawn="1"/>
              </p:nvSpPr>
              <p:spPr>
                <a:xfrm>
                  <a:off x="-1692000" y="2160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Increase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sp>
              <p:nvSpPr>
                <p:cNvPr id="32" name="Text // Listenebene verringern"/>
                <p:cNvSpPr txBox="1"/>
                <p:nvPr userDrawn="1"/>
              </p:nvSpPr>
              <p:spPr>
                <a:xfrm>
                  <a:off x="-1692000" y="2628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Decrease 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pic>
              <p:nvPicPr>
                <p:cNvPr id="33" name="Listenebene erhöhen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900000" y="2160000"/>
                  <a:ext cx="756000" cy="324000"/>
                </a:xfrm>
                <a:prstGeom prst="rect">
                  <a:avLst/>
                </a:prstGeom>
              </p:spPr>
            </p:pic>
            <p:pic>
              <p:nvPicPr>
                <p:cNvPr id="34" name="Listenebene verringern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900000" y="2628000"/>
                  <a:ext cx="756000" cy="32236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30000" y="4609505"/>
            <a:ext cx="10936525" cy="1538883"/>
          </a:xfrm>
        </p:spPr>
        <p:txBody>
          <a:bodyPr wrap="square" anchor="b" anchorCtr="0">
            <a:spAutoFit/>
          </a:bodyPr>
          <a:lstStyle>
            <a:lvl1pPr>
              <a:defRPr baseline="0"/>
            </a:lvl1pPr>
          </a:lstStyle>
          <a:p>
            <a:r>
              <a:rPr lang="en-GB" dirty="0"/>
              <a:t>Referent’s name: </a:t>
            </a:r>
            <a:r>
              <a:rPr lang="en-GB" noProof="0" dirty="0" err="1"/>
              <a:t>CorpoS</a:t>
            </a:r>
            <a:r>
              <a:rPr lang="en-GB" noProof="0" dirty="0"/>
              <a:t> </a:t>
            </a:r>
            <a:r>
              <a:rPr lang="en-GB" dirty="0"/>
              <a:t>(Body) 35 pt.</a:t>
            </a:r>
            <a:br>
              <a:rPr lang="en-GB" dirty="0"/>
            </a:br>
            <a:r>
              <a:rPr lang="en-GB" dirty="0"/>
              <a:t>Presentation title in two lines or </a:t>
            </a:r>
            <a:br>
              <a:rPr lang="en-GB" dirty="0"/>
            </a:br>
            <a:r>
              <a:rPr lang="en-GB" dirty="0"/>
              <a:t>more lines of text, dd. </a:t>
            </a:r>
            <a:r>
              <a:rPr lang="en-GB" dirty="0" err="1"/>
              <a:t>mmmm</a:t>
            </a:r>
            <a:r>
              <a:rPr lang="en-GB" dirty="0"/>
              <a:t> </a:t>
            </a:r>
            <a:r>
              <a:rPr lang="en-GB" dirty="0" err="1"/>
              <a:t>yyyy</a:t>
            </a:r>
            <a:endParaRPr lang="en-GB" dirty="0"/>
          </a:p>
        </p:txBody>
      </p:sp>
      <p:pic>
        <p:nvPicPr>
          <p:cNvPr id="28" name="Wortmarke DAIMLER" descr="Daimler_RGB_100mm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" y="791036"/>
            <a:ext cx="3420000" cy="46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87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387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/4 brushed optional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Regieanweisungen"/>
          <p:cNvGrpSpPr/>
          <p:nvPr userDrawn="1"/>
        </p:nvGrpSpPr>
        <p:grpSpPr>
          <a:xfrm>
            <a:off x="-2088000" y="-468000"/>
            <a:ext cx="13654799" cy="7794000"/>
            <a:chOff x="-2088000" y="-468000"/>
            <a:chExt cx="13654799" cy="7794000"/>
          </a:xfrm>
        </p:grpSpPr>
        <p:sp>
          <p:nvSpPr>
            <p:cNvPr id="16" name="Hilfslinien"/>
            <p:cNvSpPr txBox="1"/>
            <p:nvPr userDrawn="1"/>
          </p:nvSpPr>
          <p:spPr>
            <a:xfrm rot="10800000" flipH="1" flipV="1">
              <a:off x="630445" y="-468000"/>
              <a:ext cx="1093635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 bar: View // Show // tick Guides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2879999" y="6966000"/>
              <a:ext cx="81252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0" baseline="0" dirty="0">
                  <a:solidFill>
                    <a:schemeClr val="accent5"/>
                  </a:solidFill>
                  <a:latin typeface="+mn-lt"/>
                </a:rPr>
                <a:t>Adjust footer (per slide or for several/all slides) via menu bar: Insert // Text // Header &amp; Footer</a:t>
              </a:r>
            </a:p>
          </p:txBody>
        </p:sp>
        <p:grpSp>
          <p:nvGrpSpPr>
            <p:cNvPr id="28" name="Hinweise links"/>
            <p:cNvGrpSpPr/>
            <p:nvPr userDrawn="1"/>
          </p:nvGrpSpPr>
          <p:grpSpPr>
            <a:xfrm>
              <a:off x="-2088000" y="0"/>
              <a:ext cx="1980000" cy="3528000"/>
              <a:chOff x="-2088000" y="0"/>
              <a:chExt cx="1980000" cy="3528000"/>
            </a:xfrm>
          </p:grpSpPr>
          <p:sp>
            <p:nvSpPr>
              <p:cNvPr id="29" name="Folie Wechsel/Zurücksetzen/Textebenen"/>
              <p:cNvSpPr txBox="1"/>
              <p:nvPr userDrawn="1"/>
            </p:nvSpPr>
            <p:spPr>
              <a:xfrm rot="10800000" flipH="1" flipV="1">
                <a:off x="-2088000" y="0"/>
                <a:ext cx="1980000" cy="3528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3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71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06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42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678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14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49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08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grpSp>
            <p:nvGrpSpPr>
              <p:cNvPr id="31" name="Listenebenen"/>
              <p:cNvGrpSpPr/>
              <p:nvPr userDrawn="1"/>
            </p:nvGrpSpPr>
            <p:grpSpPr>
              <a:xfrm>
                <a:off x="-1692000" y="2232000"/>
                <a:ext cx="1548000" cy="792000"/>
                <a:chOff x="-1692000" y="2160000"/>
                <a:chExt cx="1548000" cy="792000"/>
              </a:xfrm>
            </p:grpSpPr>
            <p:sp>
              <p:nvSpPr>
                <p:cNvPr id="32" name="Text // Listenebene erhöhen"/>
                <p:cNvSpPr txBox="1"/>
                <p:nvPr userDrawn="1"/>
              </p:nvSpPr>
              <p:spPr>
                <a:xfrm>
                  <a:off x="-1692000" y="2160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Increase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sp>
              <p:nvSpPr>
                <p:cNvPr id="33" name="Text // Listenebene verringern"/>
                <p:cNvSpPr txBox="1"/>
                <p:nvPr userDrawn="1"/>
              </p:nvSpPr>
              <p:spPr>
                <a:xfrm>
                  <a:off x="-1692000" y="2628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Decrease 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pic>
              <p:nvPicPr>
                <p:cNvPr id="34" name="Listenebene erhöhen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900000" y="2160000"/>
                  <a:ext cx="756000" cy="324000"/>
                </a:xfrm>
                <a:prstGeom prst="rect">
                  <a:avLst/>
                </a:prstGeom>
              </p:spPr>
            </p:pic>
            <p:pic>
              <p:nvPicPr>
                <p:cNvPr id="35" name="Listenebene verringern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900000" y="2628000"/>
                  <a:ext cx="756000" cy="32236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-2381" y="3429794"/>
            <a:ext cx="12199180" cy="3429794"/>
          </a:xfrm>
          <a:custGeom>
            <a:avLst/>
            <a:gdLst>
              <a:gd name="connsiteX0" fmla="*/ 0 w 12196799"/>
              <a:gd name="connsiteY0" fmla="*/ 0 h 3429794"/>
              <a:gd name="connsiteX1" fmla="*/ 12196799 w 12196799"/>
              <a:gd name="connsiteY1" fmla="*/ 0 h 3429794"/>
              <a:gd name="connsiteX2" fmla="*/ 12196799 w 12196799"/>
              <a:gd name="connsiteY2" fmla="*/ 3429794 h 3429794"/>
              <a:gd name="connsiteX3" fmla="*/ 0 w 12196799"/>
              <a:gd name="connsiteY3" fmla="*/ 3429794 h 3429794"/>
              <a:gd name="connsiteX4" fmla="*/ 0 w 12196799"/>
              <a:gd name="connsiteY4" fmla="*/ 0 h 3429794"/>
              <a:gd name="connsiteX0" fmla="*/ 2381 w 12199180"/>
              <a:gd name="connsiteY0" fmla="*/ 0 h 3429794"/>
              <a:gd name="connsiteX1" fmla="*/ 12199180 w 12199180"/>
              <a:gd name="connsiteY1" fmla="*/ 0 h 3429794"/>
              <a:gd name="connsiteX2" fmla="*/ 12199180 w 12199180"/>
              <a:gd name="connsiteY2" fmla="*/ 3429794 h 3429794"/>
              <a:gd name="connsiteX3" fmla="*/ 2381 w 12199180"/>
              <a:gd name="connsiteY3" fmla="*/ 3429794 h 3429794"/>
              <a:gd name="connsiteX4" fmla="*/ 0 w 12199180"/>
              <a:gd name="connsiteY4" fmla="*/ 1070769 h 3429794"/>
              <a:gd name="connsiteX5" fmla="*/ 2381 w 12199180"/>
              <a:gd name="connsiteY5" fmla="*/ 0 h 3429794"/>
              <a:gd name="connsiteX0" fmla="*/ 0 w 12199180"/>
              <a:gd name="connsiteY0" fmla="*/ 1167730 h 3526755"/>
              <a:gd name="connsiteX1" fmla="*/ 12199180 w 12199180"/>
              <a:gd name="connsiteY1" fmla="*/ 96961 h 3526755"/>
              <a:gd name="connsiteX2" fmla="*/ 12199180 w 12199180"/>
              <a:gd name="connsiteY2" fmla="*/ 3526755 h 3526755"/>
              <a:gd name="connsiteX3" fmla="*/ 2381 w 12199180"/>
              <a:gd name="connsiteY3" fmla="*/ 3526755 h 3526755"/>
              <a:gd name="connsiteX4" fmla="*/ 0 w 12199180"/>
              <a:gd name="connsiteY4" fmla="*/ 1167730 h 3526755"/>
              <a:gd name="connsiteX0" fmla="*/ 0 w 12199180"/>
              <a:gd name="connsiteY0" fmla="*/ 1070769 h 3429794"/>
              <a:gd name="connsiteX1" fmla="*/ 12199180 w 12199180"/>
              <a:gd name="connsiteY1" fmla="*/ 0 h 3429794"/>
              <a:gd name="connsiteX2" fmla="*/ 12199180 w 12199180"/>
              <a:gd name="connsiteY2" fmla="*/ 3429794 h 3429794"/>
              <a:gd name="connsiteX3" fmla="*/ 2381 w 12199180"/>
              <a:gd name="connsiteY3" fmla="*/ 3429794 h 3429794"/>
              <a:gd name="connsiteX4" fmla="*/ 0 w 12199180"/>
              <a:gd name="connsiteY4" fmla="*/ 1070769 h 342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180" h="3429794">
                <a:moveTo>
                  <a:pt x="0" y="1070769"/>
                </a:moveTo>
                <a:lnTo>
                  <a:pt x="12199180" y="0"/>
                </a:lnTo>
                <a:lnTo>
                  <a:pt x="12199180" y="3429794"/>
                </a:lnTo>
                <a:lnTo>
                  <a:pt x="2381" y="3429794"/>
                </a:lnTo>
                <a:cubicBezTo>
                  <a:pt x="1587" y="2643452"/>
                  <a:pt x="794" y="1857111"/>
                  <a:pt x="0" y="1070769"/>
                </a:cubicBez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650" y="2046288"/>
            <a:ext cx="10937875" cy="1763732"/>
          </a:xfrm>
        </p:spPr>
        <p:txBody>
          <a:bodyPr wrap="square" anchor="t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Referent’s name: </a:t>
            </a:r>
            <a:r>
              <a:rPr lang="en-GB" noProof="0" dirty="0" err="1"/>
              <a:t>CorpoS</a:t>
            </a:r>
            <a:r>
              <a:rPr lang="en-GB" noProof="0" dirty="0"/>
              <a:t> </a:t>
            </a:r>
            <a:r>
              <a:rPr lang="en-GB" dirty="0"/>
              <a:t>(Body) 35 pt.</a:t>
            </a:r>
            <a:br>
              <a:rPr lang="en-GB" dirty="0"/>
            </a:br>
            <a:r>
              <a:rPr lang="en-GB" dirty="0"/>
              <a:t>Presentation title in two or three </a:t>
            </a:r>
            <a:br>
              <a:rPr lang="en-GB" dirty="0"/>
            </a:br>
            <a:r>
              <a:rPr lang="en-GB" dirty="0"/>
              <a:t>lines of text, dd. </a:t>
            </a:r>
            <a:r>
              <a:rPr lang="en-GB" dirty="0" err="1"/>
              <a:t>mmmm</a:t>
            </a:r>
            <a:r>
              <a:rPr lang="en-GB" dirty="0"/>
              <a:t> </a:t>
            </a:r>
            <a:r>
              <a:rPr lang="en-GB" dirty="0" err="1"/>
              <a:t>yyyy</a:t>
            </a:r>
            <a:endParaRPr lang="en-GB" dirty="0"/>
          </a:p>
        </p:txBody>
      </p:sp>
      <p:pic>
        <p:nvPicPr>
          <p:cNvPr id="30" name="Wortmarke DAIMLER" descr="Daimler_RGB_100mm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" y="791036"/>
            <a:ext cx="3420000" cy="46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25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128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/4 brushed optional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Regieanweisungen"/>
          <p:cNvGrpSpPr/>
          <p:nvPr userDrawn="1"/>
        </p:nvGrpSpPr>
        <p:grpSpPr>
          <a:xfrm>
            <a:off x="-2088000" y="-468000"/>
            <a:ext cx="13654799" cy="7794000"/>
            <a:chOff x="-2088000" y="-468000"/>
            <a:chExt cx="13654799" cy="7794000"/>
          </a:xfrm>
        </p:grpSpPr>
        <p:sp>
          <p:nvSpPr>
            <p:cNvPr id="16" name="Hilfslinien"/>
            <p:cNvSpPr txBox="1"/>
            <p:nvPr userDrawn="1"/>
          </p:nvSpPr>
          <p:spPr>
            <a:xfrm rot="10800000" flipH="1" flipV="1">
              <a:off x="630445" y="-468000"/>
              <a:ext cx="1093635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 bar: View // Show // tick Guides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2879999" y="6966000"/>
              <a:ext cx="81252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0" baseline="0" dirty="0">
                  <a:solidFill>
                    <a:schemeClr val="accent5"/>
                  </a:solidFill>
                  <a:latin typeface="+mn-lt"/>
                </a:rPr>
                <a:t>Adjust footer (per slide or for several/all slides) via menu bar: Insert // Text // Header &amp; Footer</a:t>
              </a:r>
            </a:p>
          </p:txBody>
        </p:sp>
        <p:grpSp>
          <p:nvGrpSpPr>
            <p:cNvPr id="28" name="Hinweise links"/>
            <p:cNvGrpSpPr/>
            <p:nvPr userDrawn="1"/>
          </p:nvGrpSpPr>
          <p:grpSpPr>
            <a:xfrm>
              <a:off x="-2088000" y="0"/>
              <a:ext cx="1980000" cy="3528000"/>
              <a:chOff x="-2088000" y="0"/>
              <a:chExt cx="1980000" cy="3528000"/>
            </a:xfrm>
          </p:grpSpPr>
          <p:sp>
            <p:nvSpPr>
              <p:cNvPr id="29" name="Folie Wechsel/Zurücksetzen/Textebenen"/>
              <p:cNvSpPr txBox="1"/>
              <p:nvPr userDrawn="1"/>
            </p:nvSpPr>
            <p:spPr>
              <a:xfrm rot="10800000" flipH="1" flipV="1">
                <a:off x="-2088000" y="0"/>
                <a:ext cx="1980000" cy="3528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3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71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06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42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678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14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49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08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grpSp>
            <p:nvGrpSpPr>
              <p:cNvPr id="31" name="Listenebenen"/>
              <p:cNvGrpSpPr/>
              <p:nvPr userDrawn="1"/>
            </p:nvGrpSpPr>
            <p:grpSpPr>
              <a:xfrm>
                <a:off x="-1692000" y="2232000"/>
                <a:ext cx="1548000" cy="792000"/>
                <a:chOff x="-1692000" y="2160000"/>
                <a:chExt cx="1548000" cy="792000"/>
              </a:xfrm>
            </p:grpSpPr>
            <p:sp>
              <p:nvSpPr>
                <p:cNvPr id="32" name="Text // Listenebene erhöhen"/>
                <p:cNvSpPr txBox="1"/>
                <p:nvPr userDrawn="1"/>
              </p:nvSpPr>
              <p:spPr>
                <a:xfrm>
                  <a:off x="-1692000" y="2160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Increase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sp>
              <p:nvSpPr>
                <p:cNvPr id="33" name="Text // Listenebene verringern"/>
                <p:cNvSpPr txBox="1"/>
                <p:nvPr userDrawn="1"/>
              </p:nvSpPr>
              <p:spPr>
                <a:xfrm>
                  <a:off x="-1692000" y="2628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Decrease 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pic>
              <p:nvPicPr>
                <p:cNvPr id="34" name="Listenebene erhöhen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900000" y="2160000"/>
                  <a:ext cx="756000" cy="324000"/>
                </a:xfrm>
                <a:prstGeom prst="rect">
                  <a:avLst/>
                </a:prstGeom>
              </p:spPr>
            </p:pic>
            <p:pic>
              <p:nvPicPr>
                <p:cNvPr id="35" name="Listenebene verringern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900000" y="2628000"/>
                  <a:ext cx="756000" cy="32236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-2382" y="2282428"/>
            <a:ext cx="12199181" cy="4577160"/>
          </a:xfrm>
          <a:custGeom>
            <a:avLst/>
            <a:gdLst>
              <a:gd name="connsiteX0" fmla="*/ 0 w 12196800"/>
              <a:gd name="connsiteY0" fmla="*/ 0 h 4581922"/>
              <a:gd name="connsiteX1" fmla="*/ 12196800 w 12196800"/>
              <a:gd name="connsiteY1" fmla="*/ 0 h 4581922"/>
              <a:gd name="connsiteX2" fmla="*/ 12196800 w 12196800"/>
              <a:gd name="connsiteY2" fmla="*/ 4581922 h 4581922"/>
              <a:gd name="connsiteX3" fmla="*/ 0 w 12196800"/>
              <a:gd name="connsiteY3" fmla="*/ 4581922 h 4581922"/>
              <a:gd name="connsiteX4" fmla="*/ 0 w 12196800"/>
              <a:gd name="connsiteY4" fmla="*/ 0 h 4581922"/>
              <a:gd name="connsiteX0" fmla="*/ 2381 w 12199181"/>
              <a:gd name="connsiteY0" fmla="*/ 0 h 4581922"/>
              <a:gd name="connsiteX1" fmla="*/ 12199181 w 12199181"/>
              <a:gd name="connsiteY1" fmla="*/ 0 h 4581922"/>
              <a:gd name="connsiteX2" fmla="*/ 12199181 w 12199181"/>
              <a:gd name="connsiteY2" fmla="*/ 4581922 h 4581922"/>
              <a:gd name="connsiteX3" fmla="*/ 2381 w 12199181"/>
              <a:gd name="connsiteY3" fmla="*/ 4581922 h 4581922"/>
              <a:gd name="connsiteX4" fmla="*/ 0 w 12199181"/>
              <a:gd name="connsiteY4" fmla="*/ 1075135 h 4581922"/>
              <a:gd name="connsiteX5" fmla="*/ 2381 w 12199181"/>
              <a:gd name="connsiteY5" fmla="*/ 0 h 4581922"/>
              <a:gd name="connsiteX0" fmla="*/ 0 w 12199181"/>
              <a:gd name="connsiteY0" fmla="*/ 1263181 h 4769968"/>
              <a:gd name="connsiteX1" fmla="*/ 12199181 w 12199181"/>
              <a:gd name="connsiteY1" fmla="*/ 188046 h 4769968"/>
              <a:gd name="connsiteX2" fmla="*/ 12199181 w 12199181"/>
              <a:gd name="connsiteY2" fmla="*/ 4769968 h 4769968"/>
              <a:gd name="connsiteX3" fmla="*/ 2381 w 12199181"/>
              <a:gd name="connsiteY3" fmla="*/ 4769968 h 4769968"/>
              <a:gd name="connsiteX4" fmla="*/ 0 w 12199181"/>
              <a:gd name="connsiteY4" fmla="*/ 1263181 h 4769968"/>
              <a:gd name="connsiteX0" fmla="*/ 0 w 12199181"/>
              <a:gd name="connsiteY0" fmla="*/ 1075135 h 4581922"/>
              <a:gd name="connsiteX1" fmla="*/ 12199181 w 12199181"/>
              <a:gd name="connsiteY1" fmla="*/ 0 h 4581922"/>
              <a:gd name="connsiteX2" fmla="*/ 12199181 w 12199181"/>
              <a:gd name="connsiteY2" fmla="*/ 4581922 h 4581922"/>
              <a:gd name="connsiteX3" fmla="*/ 2381 w 12199181"/>
              <a:gd name="connsiteY3" fmla="*/ 4581922 h 4581922"/>
              <a:gd name="connsiteX4" fmla="*/ 0 w 12199181"/>
              <a:gd name="connsiteY4" fmla="*/ 1075135 h 458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181" h="4581922">
                <a:moveTo>
                  <a:pt x="0" y="1075135"/>
                </a:moveTo>
                <a:lnTo>
                  <a:pt x="12199181" y="0"/>
                </a:lnTo>
                <a:lnTo>
                  <a:pt x="12199181" y="4581922"/>
                </a:lnTo>
                <a:lnTo>
                  <a:pt x="2381" y="4581922"/>
                </a:lnTo>
                <a:cubicBezTo>
                  <a:pt x="1587" y="3412993"/>
                  <a:pt x="794" y="2244064"/>
                  <a:pt x="0" y="1075135"/>
                </a:cubicBez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650" y="2044907"/>
            <a:ext cx="10937875" cy="649114"/>
          </a:xfrm>
        </p:spPr>
        <p:txBody>
          <a:bodyPr wrap="square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Headline for presentation</a:t>
            </a:r>
          </a:p>
        </p:txBody>
      </p:sp>
      <p:pic>
        <p:nvPicPr>
          <p:cNvPr id="30" name="Wortmarke DAIMLER" descr="Daimler_RGB_100mm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" y="791036"/>
            <a:ext cx="3420000" cy="46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13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128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chart 3/4 brushed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Regieanweisungen"/>
          <p:cNvGrpSpPr/>
          <p:nvPr userDrawn="1"/>
        </p:nvGrpSpPr>
        <p:grpSpPr>
          <a:xfrm>
            <a:off x="-2088000" y="-468000"/>
            <a:ext cx="13654799" cy="7794000"/>
            <a:chOff x="-2088000" y="-468000"/>
            <a:chExt cx="13654799" cy="7794000"/>
          </a:xfrm>
        </p:grpSpPr>
        <p:sp>
          <p:nvSpPr>
            <p:cNvPr id="19" name="Hilfslinien"/>
            <p:cNvSpPr txBox="1"/>
            <p:nvPr userDrawn="1"/>
          </p:nvSpPr>
          <p:spPr>
            <a:xfrm rot="10800000" flipH="1" flipV="1">
              <a:off x="630445" y="-468000"/>
              <a:ext cx="1093635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 bar: View // Show // tick Guides</a:t>
              </a:r>
            </a:p>
          </p:txBody>
        </p:sp>
        <p:sp>
          <p:nvSpPr>
            <p:cNvPr id="20" name="Fußzeile"/>
            <p:cNvSpPr txBox="1"/>
            <p:nvPr userDrawn="1"/>
          </p:nvSpPr>
          <p:spPr>
            <a:xfrm rot="10800000" flipH="1" flipV="1">
              <a:off x="2879999" y="6966000"/>
              <a:ext cx="81252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0" baseline="0" dirty="0">
                  <a:solidFill>
                    <a:schemeClr val="accent5"/>
                  </a:solidFill>
                  <a:latin typeface="+mn-lt"/>
                </a:rPr>
                <a:t>Adjust footer (per slide or for several/all slides) via menu bar: Insert // Text // Header &amp; Footer</a:t>
              </a:r>
            </a:p>
          </p:txBody>
        </p:sp>
        <p:grpSp>
          <p:nvGrpSpPr>
            <p:cNvPr id="21" name="Hinweise links"/>
            <p:cNvGrpSpPr/>
            <p:nvPr userDrawn="1"/>
          </p:nvGrpSpPr>
          <p:grpSpPr>
            <a:xfrm>
              <a:off x="-2088000" y="0"/>
              <a:ext cx="1980000" cy="3528000"/>
              <a:chOff x="-2088000" y="0"/>
              <a:chExt cx="1980000" cy="3528000"/>
            </a:xfrm>
          </p:grpSpPr>
          <p:sp>
            <p:nvSpPr>
              <p:cNvPr id="22" name="Folie Wechsel/Zurücksetzen/Textebenen"/>
              <p:cNvSpPr txBox="1"/>
              <p:nvPr userDrawn="1"/>
            </p:nvSpPr>
            <p:spPr>
              <a:xfrm rot="10800000" flipH="1" flipV="1">
                <a:off x="-2088000" y="0"/>
                <a:ext cx="1980000" cy="3528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3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71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06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42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678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14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49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08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grpSp>
            <p:nvGrpSpPr>
              <p:cNvPr id="23" name="Listenebenen"/>
              <p:cNvGrpSpPr/>
              <p:nvPr userDrawn="1"/>
            </p:nvGrpSpPr>
            <p:grpSpPr>
              <a:xfrm>
                <a:off x="-1692000" y="2232000"/>
                <a:ext cx="1548000" cy="792000"/>
                <a:chOff x="-1692000" y="2160000"/>
                <a:chExt cx="1548000" cy="792000"/>
              </a:xfrm>
            </p:grpSpPr>
            <p:sp>
              <p:nvSpPr>
                <p:cNvPr id="24" name="Text // Listenebene erhöhen"/>
                <p:cNvSpPr txBox="1"/>
                <p:nvPr userDrawn="1"/>
              </p:nvSpPr>
              <p:spPr>
                <a:xfrm>
                  <a:off x="-1692000" y="2160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Increase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sp>
              <p:nvSpPr>
                <p:cNvPr id="37" name="Text // Listenebene verringern"/>
                <p:cNvSpPr txBox="1"/>
                <p:nvPr userDrawn="1"/>
              </p:nvSpPr>
              <p:spPr>
                <a:xfrm>
                  <a:off x="-1692000" y="2628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Decrease 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pic>
              <p:nvPicPr>
                <p:cNvPr id="38" name="Listenebene erhöhen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900000" y="2160000"/>
                  <a:ext cx="756000" cy="324000"/>
                </a:xfrm>
                <a:prstGeom prst="rect">
                  <a:avLst/>
                </a:prstGeom>
              </p:spPr>
            </p:pic>
            <p:pic>
              <p:nvPicPr>
                <p:cNvPr id="39" name="Listenebene verringern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900000" y="2628000"/>
                  <a:ext cx="756000" cy="322369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6" name="Buerstung O_L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6"/>
          <a:stretch/>
        </p:blipFill>
        <p:spPr bwMode="white">
          <a:xfrm>
            <a:off x="-1" y="0"/>
            <a:ext cx="12196800" cy="6489340"/>
          </a:xfrm>
          <a:prstGeom prst="rect">
            <a:avLst/>
          </a:prstGeom>
        </p:spPr>
      </p:pic>
      <p:sp>
        <p:nvSpPr>
          <p:cNvPr id="25" name="Daimler AG (Wortmarke)"/>
          <p:cNvSpPr>
            <a:spLocks noChangeArrowheads="1"/>
          </p:cNvSpPr>
          <p:nvPr userDrawn="1"/>
        </p:nvSpPr>
        <p:spPr bwMode="auto">
          <a:xfrm>
            <a:off x="630000" y="6566400"/>
            <a:ext cx="2088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sz="1200" dirty="0">
                <a:latin typeface="+mn-lt"/>
                <a:cs typeface="Daimler CS"/>
              </a:rPr>
              <a:t>Daimler AG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8650" y="288926"/>
            <a:ext cx="10938149" cy="1025922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Image-chart, Headline </a:t>
            </a:r>
            <a:r>
              <a:rPr lang="en-GB" noProof="0" dirty="0" err="1"/>
              <a:t>CorpoS</a:t>
            </a:r>
            <a:r>
              <a:rPr lang="en-GB" noProof="0" dirty="0"/>
              <a:t> </a:t>
            </a:r>
            <a:r>
              <a:rPr lang="en-GB" dirty="0"/>
              <a:t>(Body) 35 pt. </a:t>
            </a:r>
            <a:br>
              <a:rPr lang="en-GB" dirty="0"/>
            </a:br>
            <a:r>
              <a:rPr lang="en-GB" dirty="0"/>
              <a:t>in two or more lines of text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NEV China Market Impulse Study / Apr. 2016 /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52531704-8F80-415D-BD2B-6B9991AE822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27990"/>
            <a:ext cx="12196800" cy="3060121"/>
          </a:xfrm>
          <a:custGeom>
            <a:avLst/>
            <a:gdLst>
              <a:gd name="connsiteX0" fmla="*/ 0 w 12196800"/>
              <a:gd name="connsiteY0" fmla="*/ 0 h 3060123"/>
              <a:gd name="connsiteX1" fmla="*/ 12196800 w 12196800"/>
              <a:gd name="connsiteY1" fmla="*/ 0 h 3060123"/>
              <a:gd name="connsiteX2" fmla="*/ 12196800 w 12196800"/>
              <a:gd name="connsiteY2" fmla="*/ 3060123 h 3060123"/>
              <a:gd name="connsiteX3" fmla="*/ 0 w 12196800"/>
              <a:gd name="connsiteY3" fmla="*/ 3060123 h 3060123"/>
              <a:gd name="connsiteX4" fmla="*/ 0 w 12196800"/>
              <a:gd name="connsiteY4" fmla="*/ 0 h 3060123"/>
              <a:gd name="connsiteX0" fmla="*/ 0 w 12196800"/>
              <a:gd name="connsiteY0" fmla="*/ 0 h 3060123"/>
              <a:gd name="connsiteX1" fmla="*/ 12196800 w 12196800"/>
              <a:gd name="connsiteY1" fmla="*/ 0 h 3060123"/>
              <a:gd name="connsiteX2" fmla="*/ 12196800 w 12196800"/>
              <a:gd name="connsiteY2" fmla="*/ 3060123 h 3060123"/>
              <a:gd name="connsiteX3" fmla="*/ 0 w 12196800"/>
              <a:gd name="connsiteY3" fmla="*/ 3060123 h 3060123"/>
              <a:gd name="connsiteX4" fmla="*/ 0 w 12196800"/>
              <a:gd name="connsiteY4" fmla="*/ 1070191 h 3060123"/>
              <a:gd name="connsiteX5" fmla="*/ 0 w 12196800"/>
              <a:gd name="connsiteY5" fmla="*/ 0 h 3060123"/>
              <a:gd name="connsiteX0" fmla="*/ 0 w 12196800"/>
              <a:gd name="connsiteY0" fmla="*/ 1070191 h 3060123"/>
              <a:gd name="connsiteX1" fmla="*/ 12196800 w 12196800"/>
              <a:gd name="connsiteY1" fmla="*/ 0 h 3060123"/>
              <a:gd name="connsiteX2" fmla="*/ 12196800 w 12196800"/>
              <a:gd name="connsiteY2" fmla="*/ 3060123 h 3060123"/>
              <a:gd name="connsiteX3" fmla="*/ 0 w 12196800"/>
              <a:gd name="connsiteY3" fmla="*/ 3060123 h 3060123"/>
              <a:gd name="connsiteX4" fmla="*/ 0 w 12196800"/>
              <a:gd name="connsiteY4" fmla="*/ 1070191 h 306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6800" h="3060123">
                <a:moveTo>
                  <a:pt x="0" y="1070191"/>
                </a:moveTo>
                <a:lnTo>
                  <a:pt x="12196800" y="0"/>
                </a:lnTo>
                <a:lnTo>
                  <a:pt x="12196800" y="3060123"/>
                </a:lnTo>
                <a:lnTo>
                  <a:pt x="0" y="3060123"/>
                </a:lnTo>
                <a:lnTo>
                  <a:pt x="0" y="1070191"/>
                </a:ln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009660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182" userDrawn="1">
          <p15:clr>
            <a:srgbClr val="FBAE40"/>
          </p15:clr>
        </p15:guide>
        <p15:guide id="2" orient="horz" pos="408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chart 1/4 brush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Regieanweisungen"/>
          <p:cNvGrpSpPr/>
          <p:nvPr userDrawn="1"/>
        </p:nvGrpSpPr>
        <p:grpSpPr>
          <a:xfrm>
            <a:off x="-2088000" y="-468000"/>
            <a:ext cx="13654799" cy="7794000"/>
            <a:chOff x="-2088000" y="-468000"/>
            <a:chExt cx="13654799" cy="7794000"/>
          </a:xfrm>
        </p:grpSpPr>
        <p:sp>
          <p:nvSpPr>
            <p:cNvPr id="19" name="Hilfslinien"/>
            <p:cNvSpPr txBox="1"/>
            <p:nvPr userDrawn="1"/>
          </p:nvSpPr>
          <p:spPr>
            <a:xfrm rot="10800000" flipH="1" flipV="1">
              <a:off x="630445" y="-468000"/>
              <a:ext cx="1093635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 bar: View // Show // tick Guides</a:t>
              </a:r>
            </a:p>
          </p:txBody>
        </p:sp>
        <p:sp>
          <p:nvSpPr>
            <p:cNvPr id="20" name="Fußzeile"/>
            <p:cNvSpPr txBox="1"/>
            <p:nvPr userDrawn="1"/>
          </p:nvSpPr>
          <p:spPr>
            <a:xfrm rot="10800000" flipH="1" flipV="1">
              <a:off x="2879999" y="6966000"/>
              <a:ext cx="81252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0" baseline="0" dirty="0">
                  <a:solidFill>
                    <a:schemeClr val="accent5"/>
                  </a:solidFill>
                  <a:latin typeface="+mn-lt"/>
                </a:rPr>
                <a:t>Adjust footer (per slide or for several/all slides) via menu bar: Insert // Text // Header &amp; Footer</a:t>
              </a:r>
            </a:p>
          </p:txBody>
        </p:sp>
        <p:grpSp>
          <p:nvGrpSpPr>
            <p:cNvPr id="21" name="Hinweise links"/>
            <p:cNvGrpSpPr/>
            <p:nvPr userDrawn="1"/>
          </p:nvGrpSpPr>
          <p:grpSpPr>
            <a:xfrm>
              <a:off x="-2088000" y="0"/>
              <a:ext cx="1980000" cy="3528000"/>
              <a:chOff x="-2088000" y="0"/>
              <a:chExt cx="1980000" cy="3528000"/>
            </a:xfrm>
          </p:grpSpPr>
          <p:sp>
            <p:nvSpPr>
              <p:cNvPr id="22" name="Folie Wechsel/Zurücksetzen/Textebenen"/>
              <p:cNvSpPr txBox="1"/>
              <p:nvPr userDrawn="1"/>
            </p:nvSpPr>
            <p:spPr>
              <a:xfrm rot="10800000" flipH="1" flipV="1">
                <a:off x="-2088000" y="0"/>
                <a:ext cx="1980000" cy="3528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3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71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06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42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678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14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49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08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grpSp>
            <p:nvGrpSpPr>
              <p:cNvPr id="23" name="Listenebenen"/>
              <p:cNvGrpSpPr/>
              <p:nvPr userDrawn="1"/>
            </p:nvGrpSpPr>
            <p:grpSpPr>
              <a:xfrm>
                <a:off x="-1692000" y="2232000"/>
                <a:ext cx="1548000" cy="792000"/>
                <a:chOff x="-1692000" y="2160000"/>
                <a:chExt cx="1548000" cy="792000"/>
              </a:xfrm>
            </p:grpSpPr>
            <p:sp>
              <p:nvSpPr>
                <p:cNvPr id="24" name="Text // Listenebene erhöhen"/>
                <p:cNvSpPr txBox="1"/>
                <p:nvPr userDrawn="1"/>
              </p:nvSpPr>
              <p:spPr>
                <a:xfrm>
                  <a:off x="-1692000" y="2160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Increase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sp>
              <p:nvSpPr>
                <p:cNvPr id="37" name="Text // Listenebene verringern"/>
                <p:cNvSpPr txBox="1"/>
                <p:nvPr userDrawn="1"/>
              </p:nvSpPr>
              <p:spPr>
                <a:xfrm>
                  <a:off x="-1692000" y="2628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Decrease 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pic>
              <p:nvPicPr>
                <p:cNvPr id="38" name="Listenebene erhöhen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900000" y="2160000"/>
                  <a:ext cx="756000" cy="324000"/>
                </a:xfrm>
                <a:prstGeom prst="rect">
                  <a:avLst/>
                </a:prstGeom>
              </p:spPr>
            </p:pic>
            <p:pic>
              <p:nvPicPr>
                <p:cNvPr id="39" name="Listenebene verringern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900000" y="2628000"/>
                  <a:ext cx="756000" cy="322369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6" name="Buerstung O_S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5"/>
          <a:stretch/>
        </p:blipFill>
        <p:spPr bwMode="white">
          <a:xfrm>
            <a:off x="0" y="-1"/>
            <a:ext cx="12196800" cy="6489341"/>
          </a:xfrm>
          <a:prstGeom prst="rect">
            <a:avLst/>
          </a:prstGeom>
        </p:spPr>
      </p:pic>
      <p:sp>
        <p:nvSpPr>
          <p:cNvPr id="25" name="Daimler AG (Wortmarke)"/>
          <p:cNvSpPr>
            <a:spLocks noChangeArrowheads="1"/>
          </p:cNvSpPr>
          <p:nvPr userDrawn="1"/>
        </p:nvSpPr>
        <p:spPr bwMode="auto">
          <a:xfrm>
            <a:off x="630000" y="6566400"/>
            <a:ext cx="2088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sz="1200" dirty="0">
                <a:latin typeface="+mn-lt"/>
                <a:cs typeface="Daimler CS"/>
              </a:rPr>
              <a:t>Daimler AG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444" y="288924"/>
            <a:ext cx="10936355" cy="11520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Image-chart, Headline </a:t>
            </a:r>
            <a:r>
              <a:rPr lang="en-GB" noProof="0" dirty="0" err="1"/>
              <a:t>CorpoS</a:t>
            </a:r>
            <a:r>
              <a:rPr lang="en-GB" noProof="0" dirty="0"/>
              <a:t> </a:t>
            </a:r>
            <a:r>
              <a:rPr lang="en-GB" dirty="0"/>
              <a:t>(Body) 35 pt. </a:t>
            </a:r>
            <a:br>
              <a:rPr lang="en-GB" dirty="0"/>
            </a:br>
            <a:r>
              <a:rPr lang="en-GB" dirty="0"/>
              <a:t>in two lines of text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NEV China Market Impulse Study / Apr. 2016 /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52531704-8F80-415D-BD2B-6B9991AE822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9277"/>
            <a:ext cx="12196800" cy="5338836"/>
          </a:xfrm>
          <a:custGeom>
            <a:avLst/>
            <a:gdLst>
              <a:gd name="connsiteX0" fmla="*/ 0 w 12196800"/>
              <a:gd name="connsiteY0" fmla="*/ 0 h 5338836"/>
              <a:gd name="connsiteX1" fmla="*/ 12196800 w 12196800"/>
              <a:gd name="connsiteY1" fmla="*/ 0 h 5338836"/>
              <a:gd name="connsiteX2" fmla="*/ 12196800 w 12196800"/>
              <a:gd name="connsiteY2" fmla="*/ 5338836 h 5338836"/>
              <a:gd name="connsiteX3" fmla="*/ 0 w 12196800"/>
              <a:gd name="connsiteY3" fmla="*/ 5338836 h 5338836"/>
              <a:gd name="connsiteX4" fmla="*/ 0 w 12196800"/>
              <a:gd name="connsiteY4" fmla="*/ 0 h 5338836"/>
              <a:gd name="connsiteX0" fmla="*/ 0 w 12196800"/>
              <a:gd name="connsiteY0" fmla="*/ 0 h 5338836"/>
              <a:gd name="connsiteX1" fmla="*/ 12196800 w 12196800"/>
              <a:gd name="connsiteY1" fmla="*/ 0 h 5338836"/>
              <a:gd name="connsiteX2" fmla="*/ 12196800 w 12196800"/>
              <a:gd name="connsiteY2" fmla="*/ 5338836 h 5338836"/>
              <a:gd name="connsiteX3" fmla="*/ 0 w 12196800"/>
              <a:gd name="connsiteY3" fmla="*/ 5338836 h 5338836"/>
              <a:gd name="connsiteX4" fmla="*/ 0 w 12196800"/>
              <a:gd name="connsiteY4" fmla="*/ 1067667 h 5338836"/>
              <a:gd name="connsiteX5" fmla="*/ 0 w 12196800"/>
              <a:gd name="connsiteY5" fmla="*/ 0 h 5338836"/>
              <a:gd name="connsiteX0" fmla="*/ 0 w 12196800"/>
              <a:gd name="connsiteY0" fmla="*/ 1067667 h 5338836"/>
              <a:gd name="connsiteX1" fmla="*/ 12196800 w 12196800"/>
              <a:gd name="connsiteY1" fmla="*/ 0 h 5338836"/>
              <a:gd name="connsiteX2" fmla="*/ 12196800 w 12196800"/>
              <a:gd name="connsiteY2" fmla="*/ 5338836 h 5338836"/>
              <a:gd name="connsiteX3" fmla="*/ 0 w 12196800"/>
              <a:gd name="connsiteY3" fmla="*/ 5338836 h 5338836"/>
              <a:gd name="connsiteX4" fmla="*/ 0 w 12196800"/>
              <a:gd name="connsiteY4" fmla="*/ 1067667 h 533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6800" h="5338836">
                <a:moveTo>
                  <a:pt x="0" y="1067667"/>
                </a:moveTo>
                <a:lnTo>
                  <a:pt x="12196800" y="0"/>
                </a:lnTo>
                <a:lnTo>
                  <a:pt x="12196800" y="5338836"/>
                </a:lnTo>
                <a:lnTo>
                  <a:pt x="0" y="5338836"/>
                </a:lnTo>
                <a:lnTo>
                  <a:pt x="0" y="1067667"/>
                </a:ln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39267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182" userDrawn="1">
          <p15:clr>
            <a:srgbClr val="FBAE40"/>
          </p15:clr>
        </p15:guide>
        <p15:guide id="2" orient="horz" pos="408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1/3 brush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Regieanweisungen"/>
          <p:cNvGrpSpPr/>
          <p:nvPr userDrawn="1"/>
        </p:nvGrpSpPr>
        <p:grpSpPr>
          <a:xfrm>
            <a:off x="-2088000" y="-468000"/>
            <a:ext cx="13654799" cy="7794000"/>
            <a:chOff x="-2088000" y="-468000"/>
            <a:chExt cx="13654799" cy="7794000"/>
          </a:xfrm>
        </p:grpSpPr>
        <p:sp>
          <p:nvSpPr>
            <p:cNvPr id="19" name="Hilfslinien"/>
            <p:cNvSpPr txBox="1"/>
            <p:nvPr userDrawn="1"/>
          </p:nvSpPr>
          <p:spPr>
            <a:xfrm rot="10800000" flipH="1" flipV="1">
              <a:off x="630445" y="-468000"/>
              <a:ext cx="1093635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 bar: View // Show // tick Guides</a:t>
              </a:r>
            </a:p>
          </p:txBody>
        </p:sp>
        <p:sp>
          <p:nvSpPr>
            <p:cNvPr id="31" name="Fußzeile"/>
            <p:cNvSpPr txBox="1"/>
            <p:nvPr userDrawn="1"/>
          </p:nvSpPr>
          <p:spPr>
            <a:xfrm rot="10800000" flipH="1" flipV="1">
              <a:off x="2879999" y="6966000"/>
              <a:ext cx="81252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0" baseline="0" dirty="0">
                  <a:solidFill>
                    <a:schemeClr val="accent5"/>
                  </a:solidFill>
                  <a:latin typeface="+mn-lt"/>
                </a:rPr>
                <a:t>Adjust footer (per slide or for several/all slides) via menu bar: Insert // Text // Header &amp; Footer</a:t>
              </a:r>
            </a:p>
          </p:txBody>
        </p:sp>
        <p:grpSp>
          <p:nvGrpSpPr>
            <p:cNvPr id="33" name="Hinweise links"/>
            <p:cNvGrpSpPr/>
            <p:nvPr userDrawn="1"/>
          </p:nvGrpSpPr>
          <p:grpSpPr>
            <a:xfrm>
              <a:off x="-2088000" y="0"/>
              <a:ext cx="1980000" cy="3528000"/>
              <a:chOff x="-2088000" y="0"/>
              <a:chExt cx="1980000" cy="3528000"/>
            </a:xfrm>
          </p:grpSpPr>
          <p:sp>
            <p:nvSpPr>
              <p:cNvPr id="34" name="Folie Wechsel/Zurücksetzen/Textebenen"/>
              <p:cNvSpPr txBox="1"/>
              <p:nvPr userDrawn="1"/>
            </p:nvSpPr>
            <p:spPr>
              <a:xfrm rot="10800000" flipH="1" flipV="1">
                <a:off x="-2088000" y="0"/>
                <a:ext cx="1980000" cy="3528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3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71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06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42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678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14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49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08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grpSp>
            <p:nvGrpSpPr>
              <p:cNvPr id="35" name="Listenebenen"/>
              <p:cNvGrpSpPr/>
              <p:nvPr userDrawn="1"/>
            </p:nvGrpSpPr>
            <p:grpSpPr>
              <a:xfrm>
                <a:off x="-1692000" y="2232000"/>
                <a:ext cx="1548000" cy="792000"/>
                <a:chOff x="-1692000" y="2160000"/>
                <a:chExt cx="1548000" cy="792000"/>
              </a:xfrm>
            </p:grpSpPr>
            <p:sp>
              <p:nvSpPr>
                <p:cNvPr id="36" name="Text // Listenebene erhöhen"/>
                <p:cNvSpPr txBox="1"/>
                <p:nvPr userDrawn="1"/>
              </p:nvSpPr>
              <p:spPr>
                <a:xfrm>
                  <a:off x="-1692000" y="2160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Increase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sp>
              <p:nvSpPr>
                <p:cNvPr id="37" name="Text // Listenebene verringern"/>
                <p:cNvSpPr txBox="1"/>
                <p:nvPr userDrawn="1"/>
              </p:nvSpPr>
              <p:spPr>
                <a:xfrm>
                  <a:off x="-1692000" y="2628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Decrease 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pic>
              <p:nvPicPr>
                <p:cNvPr id="38" name="Listenebene erhöhen"/>
                <p:cNvPicPr>
                  <a:picLocks noChangeAspect="1"/>
                </p:cNvPicPr>
                <p:nvPr userDrawn="1"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900000" y="2160000"/>
                  <a:ext cx="756000" cy="324000"/>
                </a:xfrm>
                <a:prstGeom prst="rect">
                  <a:avLst/>
                </a:prstGeom>
              </p:spPr>
            </p:pic>
            <p:pic>
              <p:nvPicPr>
                <p:cNvPr id="39" name="Listenebene verringern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900000" y="2628000"/>
                  <a:ext cx="756000" cy="322369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2" name="Buerstung U_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6799" cy="6491845"/>
          </a:xfrm>
          <a:prstGeom prst="rect">
            <a:avLst/>
          </a:prstGeom>
        </p:spPr>
      </p:pic>
      <p:sp>
        <p:nvSpPr>
          <p:cNvPr id="20" name="Daimler AG (Wortmarke)"/>
          <p:cNvSpPr>
            <a:spLocks noChangeArrowheads="1"/>
          </p:cNvSpPr>
          <p:nvPr userDrawn="1"/>
        </p:nvSpPr>
        <p:spPr bwMode="auto">
          <a:xfrm>
            <a:off x="630000" y="6566400"/>
            <a:ext cx="2088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sz="1200" dirty="0">
                <a:latin typeface="+mn-lt"/>
                <a:cs typeface="Daimler CS"/>
              </a:rPr>
              <a:t>Daimler AG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88925"/>
            <a:ext cx="10938149" cy="1149123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Headline for Agenda in </a:t>
            </a:r>
            <a:r>
              <a:rPr lang="en-GB" noProof="0" dirty="0" err="1"/>
              <a:t>CorpoS</a:t>
            </a:r>
            <a:r>
              <a:rPr lang="en-GB" noProof="0" dirty="0"/>
              <a:t> (Body) 35 pt. </a:t>
            </a:r>
            <a:br>
              <a:rPr lang="en-GB" noProof="0" dirty="0"/>
            </a:br>
            <a:r>
              <a:rPr lang="en-GB" noProof="0" dirty="0"/>
              <a:t>one or two lines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NEV China Market Impulse Study / Apr. 2016 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52531704-8F80-415D-BD2B-6B9991AE822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0444" y="1504951"/>
            <a:ext cx="10936081" cy="3760787"/>
          </a:xfrm>
        </p:spPr>
        <p:txBody>
          <a:bodyPr/>
          <a:lstStyle>
            <a:lvl1pPr marL="360000" indent="-360000">
              <a:buSzPct val="100000"/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2pPr>
            <a:lvl3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3pPr>
            <a:lvl4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4pPr>
            <a:lvl5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5pPr>
            <a:lvl6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6pPr>
            <a:lvl7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7pPr>
            <a:lvl8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8pPr>
            <a:lvl9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Insert Agenda point</a:t>
            </a:r>
          </a:p>
          <a:p>
            <a:pPr lvl="1"/>
            <a:r>
              <a:rPr lang="en-GB" dirty="0"/>
              <a:t>Second level 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Sevens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650154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2" userDrawn="1">
          <p15:clr>
            <a:srgbClr val="FBAE40"/>
          </p15:clr>
        </p15:guide>
        <p15:guide id="2" orient="horz" pos="948" userDrawn="1">
          <p15:clr>
            <a:srgbClr val="FBAE40"/>
          </p15:clr>
        </p15:guide>
        <p15:guide id="3" orient="horz" pos="331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Headline for Agenda in </a:t>
            </a:r>
            <a:r>
              <a:rPr lang="en-GB" noProof="0" dirty="0" err="1"/>
              <a:t>CorpoS</a:t>
            </a:r>
            <a:r>
              <a:rPr lang="en-GB" noProof="0" dirty="0"/>
              <a:t> (Body) 35 pt. </a:t>
            </a:r>
            <a:br>
              <a:rPr lang="en-GB" noProof="0" dirty="0"/>
            </a:br>
            <a:r>
              <a:rPr lang="en-GB" noProof="0" dirty="0"/>
              <a:t>one or two lines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NEV China Market Impulse Study / Apr. 2016 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52531704-8F80-415D-BD2B-6B9991AE822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1" y="1504950"/>
            <a:ext cx="10937874" cy="4876799"/>
          </a:xfrm>
        </p:spPr>
        <p:txBody>
          <a:bodyPr/>
          <a:lstStyle>
            <a:lvl1pPr marL="360000" indent="-360000">
              <a:buSzPct val="100000"/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2pPr>
            <a:lvl3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3pPr>
            <a:lvl4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4pPr>
            <a:lvl5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5pPr>
            <a:lvl6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6pPr>
            <a:lvl7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7pPr>
            <a:lvl8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8pPr>
            <a:lvl9pPr marL="360000" indent="-360000">
              <a:buFont typeface="+mj-lt"/>
              <a:buAutoNum type="arabicPeriod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Insert Agenda point</a:t>
            </a:r>
          </a:p>
          <a:p>
            <a:pPr lvl="1"/>
            <a:r>
              <a:rPr lang="en-GB" dirty="0"/>
              <a:t>Second level 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Sevens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5322501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2" userDrawn="1">
          <p15:clr>
            <a:srgbClr val="FBAE40"/>
          </p15:clr>
        </p15:guide>
        <p15:guide id="2" orient="horz" pos="948" userDrawn="1">
          <p15:clr>
            <a:srgbClr val="FBAE40"/>
          </p15:clr>
        </p15:guide>
        <p15:guide id="3" orient="horz" pos="40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vmlDrawing" Target="../drawings/vmlDrawing1.vml"/><Relationship Id="rId35" Type="http://schemas.openxmlformats.org/officeDocument/2006/relationships/image" Target="../media/image3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31"/>
            </p:custDataLst>
            <p:extLst>
              <p:ext uri="{D42A27DB-BD31-4B8C-83A1-F6EECF244321}">
                <p14:modId xmlns:p14="http://schemas.microsoft.com/office/powerpoint/2010/main" val="5770097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61" name="think-cell Slide" r:id="rId32" imgW="270" imgH="270" progId="TCLayout.ActiveDocument.1">
                  <p:embed/>
                </p:oleObj>
              </mc:Choice>
              <mc:Fallback>
                <p:oleObj name="think-cell Slide" r:id="rId3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Regieanweisungen"/>
          <p:cNvGrpSpPr/>
          <p:nvPr/>
        </p:nvGrpSpPr>
        <p:grpSpPr>
          <a:xfrm>
            <a:off x="-2088000" y="-468000"/>
            <a:ext cx="13654799" cy="7794000"/>
            <a:chOff x="-2088000" y="-468000"/>
            <a:chExt cx="13654799" cy="7794000"/>
          </a:xfrm>
        </p:grpSpPr>
        <p:sp>
          <p:nvSpPr>
            <p:cNvPr id="31" name="Hilfslinien"/>
            <p:cNvSpPr txBox="1"/>
            <p:nvPr userDrawn="1"/>
          </p:nvSpPr>
          <p:spPr>
            <a:xfrm rot="10800000" flipH="1" flipV="1">
              <a:off x="630445" y="-468000"/>
              <a:ext cx="1093635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menu bar: View // Show // tick Guides</a:t>
              </a:r>
            </a:p>
          </p:txBody>
        </p:sp>
        <p:sp>
          <p:nvSpPr>
            <p:cNvPr id="28" name="Fußzeile"/>
            <p:cNvSpPr txBox="1"/>
            <p:nvPr userDrawn="1"/>
          </p:nvSpPr>
          <p:spPr>
            <a:xfrm rot="10800000" flipH="1" flipV="1">
              <a:off x="2879999" y="6966000"/>
              <a:ext cx="81252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3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71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06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42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678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14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49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085" algn="l" defTabSz="914271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9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b="0" baseline="0" dirty="0">
                  <a:solidFill>
                    <a:schemeClr val="accent5"/>
                  </a:solidFill>
                  <a:latin typeface="+mn-lt"/>
                </a:rPr>
                <a:t>Adjust footer (per slide or for several/all slides) via menu bar: Insert // Text // Header &amp; Footer</a:t>
              </a:r>
            </a:p>
          </p:txBody>
        </p:sp>
        <p:grpSp>
          <p:nvGrpSpPr>
            <p:cNvPr id="36" name="Hinweise links"/>
            <p:cNvGrpSpPr/>
            <p:nvPr userDrawn="1"/>
          </p:nvGrpSpPr>
          <p:grpSpPr>
            <a:xfrm>
              <a:off x="-2088000" y="0"/>
              <a:ext cx="1980000" cy="3528000"/>
              <a:chOff x="-2088000" y="0"/>
              <a:chExt cx="1980000" cy="3528000"/>
            </a:xfrm>
          </p:grpSpPr>
          <p:sp>
            <p:nvSpPr>
              <p:cNvPr id="13" name="Folie Wechsel/Zurücksetzen/Textebenen"/>
              <p:cNvSpPr txBox="1"/>
              <p:nvPr userDrawn="1"/>
            </p:nvSpPr>
            <p:spPr>
              <a:xfrm rot="10800000" flipH="1" flipV="1">
                <a:off x="-2088000" y="0"/>
                <a:ext cx="1980000" cy="3528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3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71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06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42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678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14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49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085" algn="l" defTabSz="914271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Reset the slide back to its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original form 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Reset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slide layout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Slides // Layout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100" b="0" baseline="0" noProof="0" dirty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Change the text level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via menu bar: </a:t>
                </a:r>
                <a:b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</a:b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Home // Paragraph // Increase/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b="0" baseline="0" noProof="0" dirty="0">
                    <a:solidFill>
                      <a:schemeClr val="accent5"/>
                    </a:solidFill>
                    <a:latin typeface="+mn-lt"/>
                  </a:rPr>
                  <a:t>Decrease List Level</a:t>
                </a:r>
              </a:p>
            </p:txBody>
          </p:sp>
          <p:grpSp>
            <p:nvGrpSpPr>
              <p:cNvPr id="35" name="Listenebenen"/>
              <p:cNvGrpSpPr/>
              <p:nvPr userDrawn="1"/>
            </p:nvGrpSpPr>
            <p:grpSpPr>
              <a:xfrm>
                <a:off x="-1692000" y="2232000"/>
                <a:ext cx="1548000" cy="792000"/>
                <a:chOff x="-1692000" y="2160000"/>
                <a:chExt cx="1548000" cy="792000"/>
              </a:xfrm>
            </p:grpSpPr>
            <p:sp>
              <p:nvSpPr>
                <p:cNvPr id="22" name="Text // Listenebene erhöhen"/>
                <p:cNvSpPr txBox="1"/>
                <p:nvPr userDrawn="1"/>
              </p:nvSpPr>
              <p:spPr>
                <a:xfrm>
                  <a:off x="-1692000" y="2160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Increase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sp>
              <p:nvSpPr>
                <p:cNvPr id="23" name="Text // Listenebene verringern"/>
                <p:cNvSpPr txBox="1"/>
                <p:nvPr userDrawn="1"/>
              </p:nvSpPr>
              <p:spPr>
                <a:xfrm>
                  <a:off x="-1692000" y="2628000"/>
                  <a:ext cx="720000" cy="324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>
                  <a:defPPr>
                    <a:defRPr lang="de-DE"/>
                  </a:defPPr>
                  <a:lvl1pPr marL="0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3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71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06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42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78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14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49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85" algn="l" defTabSz="914271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Decrease </a:t>
                  </a:r>
                </a:p>
                <a:p>
                  <a:pPr marL="0" marR="0" lvl="0" indent="0" algn="r" defTabSz="91427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1000" b="0" baseline="0" noProof="0" dirty="0">
                      <a:solidFill>
                        <a:schemeClr val="accent5"/>
                      </a:solidFill>
                      <a:latin typeface="+mn-lt"/>
                    </a:rPr>
                    <a:t>List Level</a:t>
                  </a:r>
                </a:p>
              </p:txBody>
            </p:sp>
            <p:pic>
              <p:nvPicPr>
                <p:cNvPr id="7" name="Listenebene erhöhen"/>
                <p:cNvPicPr>
                  <a:picLocks noChangeAspect="1"/>
                </p:cNvPicPr>
                <p:nvPr userDrawn="1"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-900000" y="2160000"/>
                  <a:ext cx="756000" cy="324000"/>
                </a:xfrm>
                <a:prstGeom prst="rect">
                  <a:avLst/>
                </a:prstGeom>
              </p:spPr>
            </p:pic>
            <p:pic>
              <p:nvPicPr>
                <p:cNvPr id="34" name="Listenebene verringern"/>
                <p:cNvPicPr>
                  <a:picLocks noChangeAspect="1"/>
                </p:cNvPicPr>
                <p:nvPr userDrawn="1"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-900000" y="2628000"/>
                  <a:ext cx="756000" cy="32236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8" name="Daimler AG (Wortmarke)"/>
          <p:cNvSpPr>
            <a:spLocks noChangeArrowheads="1"/>
          </p:cNvSpPr>
          <p:nvPr/>
        </p:nvSpPr>
        <p:spPr bwMode="auto">
          <a:xfrm>
            <a:off x="630000" y="6566400"/>
            <a:ext cx="2088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GB" sz="1200" dirty="0">
                <a:latin typeface="+mn-lt"/>
                <a:cs typeface="Daimler CS"/>
              </a:rPr>
              <a:t>DGRC/S</a:t>
            </a:r>
          </a:p>
        </p:txBody>
      </p:sp>
      <p:cxnSp>
        <p:nvCxnSpPr>
          <p:cNvPr id="14" name="Footerline"/>
          <p:cNvCxnSpPr/>
          <p:nvPr/>
        </p:nvCxnSpPr>
        <p:spPr bwMode="auto">
          <a:xfrm>
            <a:off x="629999" y="6489340"/>
            <a:ext cx="10936800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445" y="1504951"/>
            <a:ext cx="10936080" cy="48767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dirty="0"/>
              <a:t>Insert text in </a:t>
            </a:r>
            <a:r>
              <a:rPr lang="en-GB" noProof="0" dirty="0"/>
              <a:t>CorpoS (Body) 24 pt. (Mark-ups in Bold) </a:t>
            </a:r>
            <a:r>
              <a:rPr lang="en-GB" dirty="0"/>
              <a:t>// for conclusion</a:t>
            </a:r>
            <a:r>
              <a:rPr lang="en-GB" noProof="0" dirty="0"/>
              <a:t>, summary or short highlight</a:t>
            </a:r>
            <a:r>
              <a:rPr lang="en-GB" dirty="0"/>
              <a:t>: Home // Paragraph// Increase List Level</a:t>
            </a:r>
          </a:p>
          <a:p>
            <a:pPr lvl="1"/>
            <a:r>
              <a:rPr lang="en-GB" dirty="0"/>
              <a:t>Second level (Conclusion, summary or short highlight)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Sevens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1" y="286048"/>
            <a:ext cx="10938148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Headline in CorpoS (Body) 35 pt.</a:t>
            </a:r>
            <a:br>
              <a:rPr lang="en-GB" noProof="0" dirty="0"/>
            </a:br>
            <a:r>
              <a:rPr lang="en-GB" noProof="0" dirty="0"/>
              <a:t>in two lines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79999" y="6566400"/>
            <a:ext cx="81252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r"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200">
                <a:latin typeface="+mn-lt"/>
              </a:defRPr>
            </a:lvl2pPr>
            <a:lvl3pPr marL="0" indent="0" algn="r">
              <a:spcBef>
                <a:spcPts val="0"/>
              </a:spcBef>
              <a:defRPr sz="1200">
                <a:latin typeface="+mn-lt"/>
              </a:defRPr>
            </a:lvl3pPr>
            <a:lvl4pPr marL="0" indent="0" algn="r">
              <a:spcBef>
                <a:spcPts val="0"/>
              </a:spcBef>
              <a:defRPr sz="1200">
                <a:latin typeface="+mn-lt"/>
              </a:defRPr>
            </a:lvl4pPr>
            <a:lvl5pPr marL="0" indent="0" algn="r">
              <a:spcBef>
                <a:spcPts val="0"/>
              </a:spcBef>
              <a:defRPr sz="1200">
                <a:latin typeface="+mn-lt"/>
              </a:defRPr>
            </a:lvl5pPr>
            <a:lvl6pPr marL="0" indent="0" algn="r">
              <a:spcBef>
                <a:spcPts val="0"/>
              </a:spcBef>
              <a:defRPr sz="1200">
                <a:latin typeface="+mn-lt"/>
              </a:defRPr>
            </a:lvl6pPr>
            <a:lvl7pPr marL="0" indent="0" algn="r">
              <a:spcBef>
                <a:spcPts val="0"/>
              </a:spcBef>
              <a:defRPr sz="1200">
                <a:latin typeface="+mn-lt"/>
              </a:defRPr>
            </a:lvl7pPr>
            <a:lvl8pPr marL="0" indent="0" algn="r">
              <a:spcBef>
                <a:spcPts val="0"/>
              </a:spcBef>
              <a:defRPr sz="1200">
                <a:latin typeface="+mn-lt"/>
              </a:defRPr>
            </a:lvl8pPr>
            <a:lvl9pPr marL="0" indent="0" algn="r">
              <a:spcBef>
                <a:spcPts val="0"/>
              </a:spcBef>
              <a:defRPr sz="1200">
                <a:latin typeface="+mn-lt"/>
              </a:defRPr>
            </a:lvl9pPr>
          </a:lstStyle>
          <a:p>
            <a:r>
              <a:rPr lang="en-US"/>
              <a:t>NEV China Market Impulse Study / Apr. 2016 /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42552" y="6566400"/>
            <a:ext cx="1155798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200">
                <a:latin typeface="+mn-lt"/>
              </a:defRPr>
            </a:lvl2pPr>
            <a:lvl3pPr marL="0" indent="0" algn="l">
              <a:spcBef>
                <a:spcPts val="0"/>
              </a:spcBef>
              <a:defRPr sz="1200">
                <a:latin typeface="+mn-lt"/>
              </a:defRPr>
            </a:lvl3pPr>
            <a:lvl4pPr marL="0" indent="0" algn="l">
              <a:spcBef>
                <a:spcPts val="0"/>
              </a:spcBef>
              <a:defRPr sz="1200">
                <a:latin typeface="+mn-lt"/>
              </a:defRPr>
            </a:lvl4pPr>
            <a:lvl5pPr marL="0" indent="0" algn="l">
              <a:spcBef>
                <a:spcPts val="0"/>
              </a:spcBef>
              <a:defRPr sz="1200">
                <a:latin typeface="+mn-lt"/>
              </a:defRPr>
            </a:lvl5pPr>
            <a:lvl6pPr marL="0" indent="0" algn="l">
              <a:spcBef>
                <a:spcPts val="0"/>
              </a:spcBef>
              <a:defRPr sz="1200">
                <a:latin typeface="+mn-lt"/>
              </a:defRPr>
            </a:lvl6pPr>
            <a:lvl7pPr marL="0" indent="0" algn="l">
              <a:spcBef>
                <a:spcPts val="0"/>
              </a:spcBef>
              <a:defRPr sz="1200">
                <a:latin typeface="+mn-lt"/>
              </a:defRPr>
            </a:lvl7pPr>
            <a:lvl8pPr marL="0" indent="0" algn="l">
              <a:spcBef>
                <a:spcPts val="0"/>
              </a:spcBef>
              <a:defRPr sz="1200">
                <a:latin typeface="+mn-lt"/>
              </a:defRPr>
            </a:lvl8pPr>
            <a:lvl9pPr marL="0" indent="0" algn="l">
              <a:spcBef>
                <a:spcPts val="0"/>
              </a:spcBef>
              <a:defRPr sz="1200">
                <a:latin typeface="+mn-lt"/>
              </a:defRPr>
            </a:lvl9pPr>
          </a:lstStyle>
          <a:p>
            <a:r>
              <a:rPr lang="en-GB" dirty="0"/>
              <a:t>Page </a:t>
            </a:r>
            <a:fld id="{52531704-8F80-415D-BD2B-6B9991AE822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10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4" r:id="rId3"/>
    <p:sldLayoutId id="2147483663" r:id="rId4"/>
    <p:sldLayoutId id="2147483661" r:id="rId5"/>
    <p:sldLayoutId id="2147483667" r:id="rId6"/>
    <p:sldLayoutId id="2147483666" r:id="rId7"/>
    <p:sldLayoutId id="2147483672" r:id="rId8"/>
    <p:sldLayoutId id="2147483673" r:id="rId9"/>
    <p:sldLayoutId id="2147483660" r:id="rId10"/>
    <p:sldLayoutId id="2147483684" r:id="rId11"/>
    <p:sldLayoutId id="2147483680" r:id="rId12"/>
    <p:sldLayoutId id="2147483685" r:id="rId13"/>
    <p:sldLayoutId id="2147483674" r:id="rId14"/>
    <p:sldLayoutId id="2147483665" r:id="rId15"/>
    <p:sldLayoutId id="2147483677" r:id="rId16"/>
    <p:sldLayoutId id="2147483675" r:id="rId17"/>
    <p:sldLayoutId id="2147483676" r:id="rId18"/>
    <p:sldLayoutId id="2147483668" r:id="rId19"/>
    <p:sldLayoutId id="2147483678" r:id="rId20"/>
    <p:sldLayoutId id="2147483669" r:id="rId21"/>
    <p:sldLayoutId id="2147483670" r:id="rId22"/>
    <p:sldLayoutId id="2147483671" r:id="rId23"/>
    <p:sldLayoutId id="2147483679" r:id="rId24"/>
    <p:sldLayoutId id="2147483681" r:id="rId25"/>
    <p:sldLayoutId id="2147483682" r:id="rId26"/>
    <p:sldLayoutId id="2147483683" r:id="rId27"/>
    <p:sldLayoutId id="2147483686" r:id="rId28"/>
  </p:sldLayoutIdLst>
  <p:hf hdr="0" ftr="0" dt="0"/>
  <p:txStyles>
    <p:titleStyle>
      <a:lvl1pPr marL="0" indent="0" algn="l" defTabSz="1088959" rtl="0" eaLnBrk="1" latinLnBrk="0" hangingPunct="1">
        <a:lnSpc>
          <a:spcPts val="4000"/>
        </a:lnSpc>
        <a:spcBef>
          <a:spcPts val="0"/>
        </a:spcBef>
        <a:buFont typeface="Arial" panose="020B0604020202020204" pitchFamily="34" charset="0"/>
        <a:buNone/>
        <a:defRPr sz="350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37600" indent="-237600" algn="l" defTabSz="1088959" rtl="0" eaLnBrk="1" latinLnBrk="0" hangingPunct="1">
        <a:lnSpc>
          <a:spcPts val="3200"/>
        </a:lnSpc>
        <a:spcBef>
          <a:spcPts val="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088959" rtl="0" eaLnBrk="1" latinLnBrk="0" hangingPunct="1">
        <a:lnSpc>
          <a:spcPts val="3200"/>
        </a:lnSpc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0" indent="0" algn="l" defTabSz="1088959" rtl="0" eaLnBrk="1" latinLnBrk="0" hangingPunct="1">
        <a:lnSpc>
          <a:spcPts val="3200"/>
        </a:lnSpc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0" indent="0" algn="l" defTabSz="1088959" rtl="0" eaLnBrk="1" latinLnBrk="0" hangingPunct="1">
        <a:lnSpc>
          <a:spcPts val="3200"/>
        </a:lnSpc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1088959" rtl="0" eaLnBrk="1" latinLnBrk="0" hangingPunct="1">
        <a:lnSpc>
          <a:spcPts val="3200"/>
        </a:lnSpc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0" indent="0" algn="l" defTabSz="1088959" rtl="0" eaLnBrk="1" latinLnBrk="0" hangingPunct="1">
        <a:lnSpc>
          <a:spcPts val="3200"/>
        </a:lnSpc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accent2"/>
          </a:solidFill>
          <a:latin typeface="+mn-lt"/>
          <a:ea typeface="+mn-ea"/>
          <a:cs typeface="+mn-cs"/>
        </a:defRPr>
      </a:lvl6pPr>
      <a:lvl7pPr marL="0" indent="0" algn="l" defTabSz="1088959" rtl="0" eaLnBrk="1" latinLnBrk="0" hangingPunct="1">
        <a:lnSpc>
          <a:spcPts val="3200"/>
        </a:lnSpc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accent2"/>
          </a:solidFill>
          <a:latin typeface="+mn-lt"/>
          <a:ea typeface="+mn-ea"/>
          <a:cs typeface="+mn-cs"/>
        </a:defRPr>
      </a:lvl7pPr>
      <a:lvl8pPr marL="0" indent="0" algn="l" defTabSz="1088959" rtl="0" eaLnBrk="1" latinLnBrk="0" hangingPunct="1">
        <a:lnSpc>
          <a:spcPts val="3200"/>
        </a:lnSpc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1088959" rtl="0" eaLnBrk="1" latinLnBrk="0" hangingPunct="1">
        <a:lnSpc>
          <a:spcPts val="3200"/>
        </a:lnSpc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9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479" algn="l" defTabSz="10889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959" algn="l" defTabSz="10889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438" algn="l" defTabSz="10889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918" algn="l" defTabSz="10889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397" algn="l" defTabSz="10889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877" algn="l" defTabSz="10889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1356" algn="l" defTabSz="10889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5836" algn="l" defTabSz="10889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96" userDrawn="1">
          <p15:clr>
            <a:srgbClr val="F26B43"/>
          </p15:clr>
        </p15:guide>
        <p15:guide id="2" pos="728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0.xml"/><Relationship Id="rId7" Type="http://schemas.openxmlformats.org/officeDocument/2006/relationships/oleObject" Target="../embeddings/oleObject4.bin"/><Relationship Id="rId2" Type="http://schemas.openxmlformats.org/officeDocument/2006/relationships/tags" Target="../tags/tag29.xml"/><Relationship Id="rId1" Type="http://schemas.openxmlformats.org/officeDocument/2006/relationships/vmlDrawing" Target="../drawings/vmlDrawing14.v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1.emf"/><Relationship Id="rId2" Type="http://schemas.openxmlformats.org/officeDocument/2006/relationships/tags" Target="../tags/tag3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.bin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3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40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41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1.emf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oleObject" Target="../embeddings/oleObject4.bin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tags" Target="../tags/tag10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9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43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44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45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6.xml"/><Relationship Id="rId7" Type="http://schemas.openxmlformats.org/officeDocument/2006/relationships/oleObject" Target="../embeddings/oleObject4.bin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.xml"/><Relationship Id="rId7" Type="http://schemas.openxmlformats.org/officeDocument/2006/relationships/oleObject" Target="../embeddings/oleObject4.bin"/><Relationship Id="rId2" Type="http://schemas.openxmlformats.org/officeDocument/2006/relationships/tags" Target="../tags/tag21.xml"/><Relationship Id="rId1" Type="http://schemas.openxmlformats.org/officeDocument/2006/relationships/vmlDrawing" Target="../drawings/vmlDrawing9.v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ct 2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8537800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0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52531704-8F80-415D-BD2B-6B9991AE822F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4AC51C-F7B0-4783-A313-1D79C149ABA2}"/>
              </a:ext>
            </a:extLst>
          </p:cNvPr>
          <p:cNvSpPr txBox="1"/>
          <p:nvPr/>
        </p:nvSpPr>
        <p:spPr bwMode="auto">
          <a:xfrm>
            <a:off x="738533" y="5029994"/>
            <a:ext cx="5486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i="1" dirty="0">
                <a:cs typeface="Daimler CS"/>
              </a:rPr>
              <a:t>INFO 6105 Data Science Engineering Methods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i="1" dirty="0">
                <a:cs typeface="Daimler CS"/>
              </a:rPr>
              <a:t>Team: 404 / Chen Wu, Jing Liu, </a:t>
            </a:r>
            <a:r>
              <a:rPr lang="en-US" altLang="zh-CN" sz="2000" i="1" dirty="0" err="1">
                <a:cs typeface="Daimler CS"/>
              </a:rPr>
              <a:t>Lujin</a:t>
            </a:r>
            <a:r>
              <a:rPr lang="en-US" altLang="zh-CN" sz="2000" i="1" dirty="0">
                <a:cs typeface="Daimler CS"/>
              </a:rPr>
              <a:t> Luo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i="1" dirty="0">
                <a:cs typeface="Daimler CS"/>
              </a:rPr>
              <a:t>Apr. 23</a:t>
            </a:r>
            <a:r>
              <a:rPr lang="en-US" altLang="zh-CN" sz="2000" i="1" baseline="30000" dirty="0">
                <a:cs typeface="Daimler CS"/>
              </a:rPr>
              <a:t>rd</a:t>
            </a:r>
            <a:r>
              <a:rPr lang="en-US" altLang="zh-CN" sz="2000" i="1" dirty="0">
                <a:cs typeface="Daimler CS"/>
              </a:rPr>
              <a:t> ,2019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81B8D2-1130-4685-8ED7-9B04930F1980}"/>
              </a:ext>
            </a:extLst>
          </p:cNvPr>
          <p:cNvSpPr txBox="1"/>
          <p:nvPr/>
        </p:nvSpPr>
        <p:spPr bwMode="auto">
          <a:xfrm>
            <a:off x="841375" y="610394"/>
            <a:ext cx="8382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0000"/>
                </a:solidFill>
                <a:cs typeface="Daimler CS"/>
              </a:rPr>
              <a:t>Place Holder: Cover Page</a:t>
            </a:r>
          </a:p>
        </p:txBody>
      </p:sp>
    </p:spTree>
    <p:extLst>
      <p:ext uri="{BB962C8B-B14F-4D97-AF65-F5344CB8AC3E}">
        <p14:creationId xmlns:p14="http://schemas.microsoft.com/office/powerpoint/2010/main" val="31037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11042552" y="6566400"/>
            <a:ext cx="1155798" cy="216000"/>
          </a:xfrm>
        </p:spPr>
        <p:txBody>
          <a:bodyPr/>
          <a:lstStyle/>
          <a:p>
            <a:r>
              <a:rPr lang="en-GB" dirty="0"/>
              <a:t>Page 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833944-C90B-454A-9DB6-42A77282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BAC12-E94E-4D8B-9B1F-9C7EA7E98907}"/>
              </a:ext>
            </a:extLst>
          </p:cNvPr>
          <p:cNvSpPr txBox="1"/>
          <p:nvPr/>
        </p:nvSpPr>
        <p:spPr bwMode="auto">
          <a:xfrm>
            <a:off x="871054" y="1905794"/>
            <a:ext cx="8382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0000"/>
                </a:solidFill>
                <a:cs typeface="Daimler CS"/>
              </a:rPr>
              <a:t>Place Holder: Final Data Set</a:t>
            </a:r>
          </a:p>
        </p:txBody>
      </p:sp>
    </p:spTree>
    <p:extLst>
      <p:ext uri="{BB962C8B-B14F-4D97-AF65-F5344CB8AC3E}">
        <p14:creationId xmlns:p14="http://schemas.microsoft.com/office/powerpoint/2010/main" val="63956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ct 2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5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30" name="Object 29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sz="3600" dirty="0"/>
              <a:t>Agenda</a:t>
            </a:r>
          </a:p>
        </p:txBody>
      </p:sp>
      <p:sp>
        <p:nvSpPr>
          <p:cNvPr id="24" name="TextBox 23"/>
          <p:cNvSpPr txBox="1"/>
          <p:nvPr>
            <p:custDataLst>
              <p:tags r:id="rId4"/>
            </p:custDataLst>
          </p:nvPr>
        </p:nvSpPr>
        <p:spPr bwMode="auto">
          <a:xfrm>
            <a:off x="1679575" y="2840478"/>
            <a:ext cx="8763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cs typeface="Daimler CS"/>
              </a:rPr>
              <a:t>Modeling and result display</a:t>
            </a:r>
          </a:p>
        </p:txBody>
      </p:sp>
      <p:sp>
        <p:nvSpPr>
          <p:cNvPr id="26" name="Rectangle 184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3775" y="2765766"/>
            <a:ext cx="457200" cy="457200"/>
          </a:xfrm>
          <a:prstGeom prst="rect">
            <a:avLst/>
          </a:prstGeom>
          <a:solidFill>
            <a:srgbClr val="00677F"/>
          </a:solidFill>
          <a:ln w="158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7D7D7D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itchFamily="2" charset="-122"/>
                <a:cs typeface="Arial" pitchFamily="34" charset="0"/>
              </a:rPr>
              <a:t>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52531704-8F80-415D-BD2B-6B9991AE822F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956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4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11042552" y="6566400"/>
            <a:ext cx="1155798" cy="216000"/>
          </a:xfrm>
        </p:spPr>
        <p:txBody>
          <a:bodyPr/>
          <a:lstStyle/>
          <a:p>
            <a:r>
              <a:rPr lang="en-GB" dirty="0"/>
              <a:t>Page 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833944-C90B-454A-9DB6-42A77282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BAC12-E94E-4D8B-9B1F-9C7EA7E98907}"/>
              </a:ext>
            </a:extLst>
          </p:cNvPr>
          <p:cNvSpPr txBox="1"/>
          <p:nvPr/>
        </p:nvSpPr>
        <p:spPr bwMode="auto">
          <a:xfrm>
            <a:off x="871054" y="1905794"/>
            <a:ext cx="8382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0000"/>
                </a:solidFill>
                <a:cs typeface="Daimler CS"/>
              </a:rPr>
              <a:t>Place Holder: KNN</a:t>
            </a:r>
          </a:p>
        </p:txBody>
      </p:sp>
    </p:spTree>
    <p:extLst>
      <p:ext uri="{BB962C8B-B14F-4D97-AF65-F5344CB8AC3E}">
        <p14:creationId xmlns:p14="http://schemas.microsoft.com/office/powerpoint/2010/main" val="1726980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11042552" y="6566400"/>
            <a:ext cx="1155798" cy="216000"/>
          </a:xfrm>
        </p:spPr>
        <p:txBody>
          <a:bodyPr/>
          <a:lstStyle/>
          <a:p>
            <a:r>
              <a:rPr lang="en-GB" dirty="0"/>
              <a:t>Page 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833944-C90B-454A-9DB6-42A77282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BAC12-E94E-4D8B-9B1F-9C7EA7E98907}"/>
              </a:ext>
            </a:extLst>
          </p:cNvPr>
          <p:cNvSpPr txBox="1"/>
          <p:nvPr/>
        </p:nvSpPr>
        <p:spPr bwMode="auto">
          <a:xfrm>
            <a:off x="871054" y="1905794"/>
            <a:ext cx="8382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0000"/>
                </a:solidFill>
                <a:cs typeface="Daimler CS"/>
              </a:rPr>
              <a:t>Place Holder: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792886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9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11042552" y="6566400"/>
            <a:ext cx="1155798" cy="216000"/>
          </a:xfrm>
        </p:spPr>
        <p:txBody>
          <a:bodyPr/>
          <a:lstStyle/>
          <a:p>
            <a:r>
              <a:rPr lang="en-GB" dirty="0"/>
              <a:t>Page 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833944-C90B-454A-9DB6-42A77282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BAC12-E94E-4D8B-9B1F-9C7EA7E98907}"/>
              </a:ext>
            </a:extLst>
          </p:cNvPr>
          <p:cNvSpPr txBox="1"/>
          <p:nvPr/>
        </p:nvSpPr>
        <p:spPr bwMode="auto">
          <a:xfrm>
            <a:off x="871054" y="1905794"/>
            <a:ext cx="8382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0000"/>
                </a:solidFill>
                <a:cs typeface="Daimler CS"/>
              </a:rPr>
              <a:t>Place Holder: 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753878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2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11042552" y="6566400"/>
            <a:ext cx="1155798" cy="216000"/>
          </a:xfrm>
        </p:spPr>
        <p:txBody>
          <a:bodyPr/>
          <a:lstStyle/>
          <a:p>
            <a:r>
              <a:rPr lang="en-GB" dirty="0"/>
              <a:t>Page 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833944-C90B-454A-9DB6-42A77282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BAC12-E94E-4D8B-9B1F-9C7EA7E98907}"/>
              </a:ext>
            </a:extLst>
          </p:cNvPr>
          <p:cNvSpPr txBox="1"/>
          <p:nvPr/>
        </p:nvSpPr>
        <p:spPr bwMode="auto">
          <a:xfrm>
            <a:off x="871054" y="1905794"/>
            <a:ext cx="8382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0000"/>
                </a:solidFill>
                <a:cs typeface="Daimler CS"/>
              </a:rPr>
              <a:t>Place Holder: result tables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95734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ct 2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77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30" name="Object 29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sz="3600" dirty="0"/>
              <a:t>Agenda</a:t>
            </a:r>
          </a:p>
        </p:txBody>
      </p:sp>
      <p:sp>
        <p:nvSpPr>
          <p:cNvPr id="27" name="TextBox 26"/>
          <p:cNvSpPr txBox="1"/>
          <p:nvPr>
            <p:custDataLst>
              <p:tags r:id="rId4"/>
            </p:custDataLst>
          </p:nvPr>
        </p:nvSpPr>
        <p:spPr bwMode="auto">
          <a:xfrm>
            <a:off x="1679575" y="3460963"/>
            <a:ext cx="8763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cs typeface="Daimler CS"/>
              </a:rPr>
              <a:t>Insight Sharing</a:t>
            </a:r>
          </a:p>
        </p:txBody>
      </p:sp>
      <p:sp>
        <p:nvSpPr>
          <p:cNvPr id="13" name="Rectangle 1842"/>
          <p:cNvSpPr>
            <a:spLocks noChangeArrowheads="1"/>
          </p:cNvSpPr>
          <p:nvPr/>
        </p:nvSpPr>
        <p:spPr bwMode="auto">
          <a:xfrm>
            <a:off x="993775" y="3386252"/>
            <a:ext cx="457200" cy="457200"/>
          </a:xfrm>
          <a:prstGeom prst="rect">
            <a:avLst/>
          </a:prstGeom>
          <a:solidFill>
            <a:srgbClr val="00677F"/>
          </a:solidFill>
          <a:ln w="158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7D7D7D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itchFamily="2" charset="-122"/>
                <a:cs typeface="Arial" pitchFamily="34" charset="0"/>
              </a:rPr>
              <a:t>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52531704-8F80-415D-BD2B-6B9991AE822F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99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11042552" y="6566400"/>
            <a:ext cx="1155798" cy="216000"/>
          </a:xfrm>
        </p:spPr>
        <p:txBody>
          <a:bodyPr/>
          <a:lstStyle/>
          <a:p>
            <a:r>
              <a:rPr lang="en-GB" dirty="0"/>
              <a:t>Page 3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Questions to be answered</a:t>
            </a:r>
          </a:p>
        </p:txBody>
      </p:sp>
      <p:sp>
        <p:nvSpPr>
          <p:cNvPr id="120" name="矩形 158"/>
          <p:cNvSpPr/>
          <p:nvPr/>
        </p:nvSpPr>
        <p:spPr>
          <a:xfrm>
            <a:off x="628651" y="1535866"/>
            <a:ext cx="10937874" cy="334172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altLang="zh-CN" sz="2000" b="1" i="1" dirty="0">
                <a:solidFill>
                  <a:sysClr val="windowText" lastClr="000000"/>
                </a:solidFill>
              </a:rPr>
              <a:t>Did the air environment become better on a year-over-year(YoY) basis from 2010 to 2015?</a:t>
            </a:r>
          </a:p>
          <a:p>
            <a:pPr>
              <a:spcAft>
                <a:spcPts val="600"/>
              </a:spcAft>
            </a:pPr>
            <a:r>
              <a:rPr lang="en-US" altLang="zh-CN" sz="2000" b="1" i="1" dirty="0">
                <a:solidFill>
                  <a:sysClr val="windowText" lastClr="000000"/>
                </a:solidFill>
              </a:rPr>
              <a:t>Which month has the overall best (worst) air quality?</a:t>
            </a:r>
          </a:p>
          <a:p>
            <a:pPr>
              <a:spcAft>
                <a:spcPts val="600"/>
              </a:spcAft>
            </a:pPr>
            <a:r>
              <a:rPr lang="en-US" altLang="zh-CN" sz="2000" b="1" i="1" dirty="0">
                <a:solidFill>
                  <a:sysClr val="windowText" lastClr="000000"/>
                </a:solidFill>
              </a:rPr>
              <a:t>Which hour has the overall best(worst) air quality?</a:t>
            </a:r>
          </a:p>
          <a:p>
            <a:pPr>
              <a:spcAft>
                <a:spcPts val="600"/>
              </a:spcAft>
            </a:pPr>
            <a:r>
              <a:rPr lang="en-US" altLang="zh-CN" sz="2000" b="1" i="1" dirty="0">
                <a:solidFill>
                  <a:sysClr val="windowText" lastClr="000000"/>
                </a:solidFill>
              </a:rPr>
              <a:t>Did political conference has impact over air quality?</a:t>
            </a:r>
          </a:p>
          <a:p>
            <a:pPr>
              <a:spcAft>
                <a:spcPts val="600"/>
              </a:spcAft>
            </a:pPr>
            <a:r>
              <a:rPr lang="en-US" altLang="zh-CN" sz="2000" b="1" i="1" dirty="0">
                <a:solidFill>
                  <a:sysClr val="windowText" lastClr="000000"/>
                </a:solidFill>
              </a:rPr>
              <a:t>What’s the best(worst) time to have outdoor activities in Beijing</a:t>
            </a:r>
          </a:p>
          <a:p>
            <a:pPr>
              <a:spcAft>
                <a:spcPts val="600"/>
              </a:spcAft>
            </a:pPr>
            <a:endParaRPr lang="en-US" altLang="zh-CN" sz="2000" b="1" i="1" dirty="0">
              <a:solidFill>
                <a:sysClr val="windowText" lastClr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000" b="1" i="1" dirty="0">
                <a:solidFill>
                  <a:sysClr val="windowText" lastClr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526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8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11042552" y="6566400"/>
            <a:ext cx="1155798" cy="216000"/>
          </a:xfrm>
        </p:spPr>
        <p:txBody>
          <a:bodyPr/>
          <a:lstStyle/>
          <a:p>
            <a:r>
              <a:rPr lang="en-GB" dirty="0"/>
              <a:t>Page 3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 sharing</a:t>
            </a:r>
          </a:p>
        </p:txBody>
      </p:sp>
      <p:sp>
        <p:nvSpPr>
          <p:cNvPr id="120" name="矩形 158"/>
          <p:cNvSpPr/>
          <p:nvPr/>
        </p:nvSpPr>
        <p:spPr>
          <a:xfrm>
            <a:off x="628651" y="1535866"/>
            <a:ext cx="10937874" cy="334172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altLang="zh-CN" sz="2000" b="1" i="1" dirty="0">
                <a:solidFill>
                  <a:sysClr val="windowText" lastClr="000000"/>
                </a:solidFill>
              </a:rPr>
              <a:t>Did the air environment become better on a year-over-year(YoY) basis from 2010 to 2015?</a:t>
            </a:r>
          </a:p>
          <a:p>
            <a:pPr>
              <a:spcAft>
                <a:spcPts val="600"/>
              </a:spcAft>
            </a:pPr>
            <a:endParaRPr lang="en-US" altLang="zh-CN" sz="2000" b="1" i="1" dirty="0">
              <a:solidFill>
                <a:sysClr val="windowText" lastClr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000" b="1" i="1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9ECCD0-89FD-483C-88D3-524292CE5AA8}"/>
              </a:ext>
            </a:extLst>
          </p:cNvPr>
          <p:cNvSpPr txBox="1"/>
          <p:nvPr/>
        </p:nvSpPr>
        <p:spPr bwMode="auto">
          <a:xfrm>
            <a:off x="688975" y="2875796"/>
            <a:ext cx="1087782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0000"/>
                </a:solidFill>
                <a:cs typeface="Daimler CS"/>
              </a:rPr>
              <a:t>Place Holder: Level percentage change bar graph based on YoY</a:t>
            </a:r>
          </a:p>
        </p:txBody>
      </p:sp>
    </p:spTree>
    <p:extLst>
      <p:ext uri="{BB962C8B-B14F-4D97-AF65-F5344CB8AC3E}">
        <p14:creationId xmlns:p14="http://schemas.microsoft.com/office/powerpoint/2010/main" val="3334435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11042552" y="6566400"/>
            <a:ext cx="1155798" cy="216000"/>
          </a:xfrm>
        </p:spPr>
        <p:txBody>
          <a:bodyPr/>
          <a:lstStyle/>
          <a:p>
            <a:r>
              <a:rPr lang="en-GB" dirty="0"/>
              <a:t>Page 3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 sharing</a:t>
            </a:r>
          </a:p>
        </p:txBody>
      </p:sp>
      <p:sp>
        <p:nvSpPr>
          <p:cNvPr id="120" name="矩形 158"/>
          <p:cNvSpPr/>
          <p:nvPr/>
        </p:nvSpPr>
        <p:spPr>
          <a:xfrm>
            <a:off x="628651" y="1535866"/>
            <a:ext cx="10937874" cy="334172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altLang="zh-CN" sz="2000" b="1" i="1" dirty="0">
                <a:solidFill>
                  <a:sysClr val="windowText" lastClr="000000"/>
                </a:solidFill>
              </a:rPr>
              <a:t>Which month has the best air quality?</a:t>
            </a:r>
          </a:p>
          <a:p>
            <a:pPr>
              <a:spcAft>
                <a:spcPts val="600"/>
              </a:spcAft>
            </a:pPr>
            <a:r>
              <a:rPr lang="en-US" altLang="zh-CN" sz="2000" b="1" i="1" dirty="0">
                <a:solidFill>
                  <a:sysClr val="windowText" lastClr="000000"/>
                </a:solidFill>
              </a:rPr>
              <a:t>Which month has the worst air quality?</a:t>
            </a:r>
          </a:p>
          <a:p>
            <a:pPr>
              <a:spcAft>
                <a:spcPts val="600"/>
              </a:spcAft>
            </a:pPr>
            <a:endParaRPr lang="en-US" altLang="zh-CN" sz="2000" b="1" i="1" dirty="0">
              <a:solidFill>
                <a:sysClr val="windowText" lastClr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000" b="1" i="1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FD77A2-2A11-45DC-9E6B-C4666BEB629F}"/>
              </a:ext>
            </a:extLst>
          </p:cNvPr>
          <p:cNvSpPr txBox="1"/>
          <p:nvPr/>
        </p:nvSpPr>
        <p:spPr bwMode="auto">
          <a:xfrm>
            <a:off x="688975" y="2875796"/>
            <a:ext cx="1093787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0000"/>
                </a:solidFill>
                <a:cs typeface="Daimler CS"/>
              </a:rPr>
              <a:t>Place Holder: Level percentage change bar graph on month basis</a:t>
            </a:r>
          </a:p>
        </p:txBody>
      </p:sp>
    </p:spTree>
    <p:extLst>
      <p:ext uri="{BB962C8B-B14F-4D97-AF65-F5344CB8AC3E}">
        <p14:creationId xmlns:p14="http://schemas.microsoft.com/office/powerpoint/2010/main" val="19294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ct 2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7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30" name="Object 29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sz="3600" dirty="0"/>
              <a:t>Content</a:t>
            </a:r>
          </a:p>
        </p:txBody>
      </p:sp>
      <p:sp>
        <p:nvSpPr>
          <p:cNvPr id="23" name="Rectangle 184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3775" y="2145280"/>
            <a:ext cx="457200" cy="457200"/>
          </a:xfrm>
          <a:prstGeom prst="rect">
            <a:avLst/>
          </a:prstGeom>
          <a:solidFill>
            <a:srgbClr val="00677F"/>
          </a:solidFill>
          <a:ln w="158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7D7D7D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0" dirty="0">
                <a:solidFill>
                  <a:srgbClr val="FFFFFF"/>
                </a:solidFill>
                <a:ea typeface="宋体" pitchFamily="2" charset="-122"/>
                <a:cs typeface="Arial" pitchFamily="34" charset="0"/>
              </a:rPr>
              <a:t>B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宋体" pitchFamily="2" charset="-122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>
            <p:custDataLst>
              <p:tags r:id="rId5"/>
            </p:custDataLst>
          </p:nvPr>
        </p:nvSpPr>
        <p:spPr bwMode="auto">
          <a:xfrm>
            <a:off x="1679575" y="2840478"/>
            <a:ext cx="8763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cs typeface="Daimler CS"/>
              </a:rPr>
              <a:t>Modeling and result display</a:t>
            </a:r>
          </a:p>
        </p:txBody>
      </p:sp>
      <p:sp>
        <p:nvSpPr>
          <p:cNvPr id="26" name="Rectangle 184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93775" y="2765766"/>
            <a:ext cx="457200" cy="457200"/>
          </a:xfrm>
          <a:prstGeom prst="rect">
            <a:avLst/>
          </a:prstGeom>
          <a:solidFill>
            <a:srgbClr val="00677F"/>
          </a:solidFill>
          <a:ln w="158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7D7D7D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itchFamily="2" charset="-122"/>
                <a:cs typeface="Arial" pitchFamily="34" charset="0"/>
              </a:rPr>
              <a:t>C</a:t>
            </a:r>
          </a:p>
        </p:txBody>
      </p:sp>
      <p:sp>
        <p:nvSpPr>
          <p:cNvPr id="27" name="TextBox 26"/>
          <p:cNvSpPr txBox="1"/>
          <p:nvPr>
            <p:custDataLst>
              <p:tags r:id="rId7"/>
            </p:custDataLst>
          </p:nvPr>
        </p:nvSpPr>
        <p:spPr bwMode="auto">
          <a:xfrm>
            <a:off x="1679575" y="3460963"/>
            <a:ext cx="8763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cs typeface="Daimler CS"/>
              </a:rPr>
              <a:t>Insight Sharing</a:t>
            </a:r>
          </a:p>
        </p:txBody>
      </p:sp>
      <p:sp>
        <p:nvSpPr>
          <p:cNvPr id="13" name="Rectangle 1842"/>
          <p:cNvSpPr>
            <a:spLocks noChangeArrowheads="1"/>
          </p:cNvSpPr>
          <p:nvPr/>
        </p:nvSpPr>
        <p:spPr bwMode="auto">
          <a:xfrm>
            <a:off x="993775" y="3386252"/>
            <a:ext cx="457200" cy="457200"/>
          </a:xfrm>
          <a:prstGeom prst="rect">
            <a:avLst/>
          </a:prstGeom>
          <a:solidFill>
            <a:srgbClr val="00677F"/>
          </a:solidFill>
          <a:ln w="158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7D7D7D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itchFamily="2" charset="-122"/>
                <a:cs typeface="Arial" pitchFamily="34" charset="0"/>
              </a:rPr>
              <a:t>D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679575" y="4081449"/>
            <a:ext cx="8763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cs typeface="Daimler CS"/>
              </a:rPr>
              <a:t>a</a:t>
            </a:r>
            <a:endParaRPr lang="en-US" sz="2000" b="1" dirty="0">
              <a:cs typeface="Daimler 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52531704-8F80-415D-BD2B-6B9991AE822F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2" name="Rectangle 1842"/>
          <p:cNvSpPr>
            <a:spLocks noChangeArrowheads="1"/>
          </p:cNvSpPr>
          <p:nvPr/>
        </p:nvSpPr>
        <p:spPr bwMode="auto">
          <a:xfrm>
            <a:off x="993775" y="4006738"/>
            <a:ext cx="457200" cy="457200"/>
          </a:xfrm>
          <a:prstGeom prst="rect">
            <a:avLst/>
          </a:prstGeom>
          <a:solidFill>
            <a:srgbClr val="00677F"/>
          </a:solidFill>
          <a:ln w="158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7D7D7D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itchFamily="2" charset="-122"/>
                <a:cs typeface="Arial" pitchFamily="34" charset="0"/>
              </a:rPr>
              <a:t>E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1679575" y="4701935"/>
            <a:ext cx="8763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cs typeface="Daimler CS"/>
              </a:rPr>
              <a:t>a</a:t>
            </a:r>
          </a:p>
        </p:txBody>
      </p:sp>
      <p:sp>
        <p:nvSpPr>
          <p:cNvPr id="16" name="Rectangle 1842"/>
          <p:cNvSpPr>
            <a:spLocks noChangeArrowheads="1"/>
          </p:cNvSpPr>
          <p:nvPr/>
        </p:nvSpPr>
        <p:spPr bwMode="auto">
          <a:xfrm>
            <a:off x="993775" y="4627224"/>
            <a:ext cx="457200" cy="457200"/>
          </a:xfrm>
          <a:prstGeom prst="rect">
            <a:avLst/>
          </a:prstGeom>
          <a:solidFill>
            <a:srgbClr val="00677F"/>
          </a:solidFill>
          <a:ln w="158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7D7D7D"/>
            </a:outerShdw>
          </a:effectLst>
        </p:spPr>
        <p:txBody>
          <a:bodyPr wrap="none" anchor="ctr"/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1" kern="0" dirty="0">
                <a:solidFill>
                  <a:srgbClr val="FFFFFF"/>
                </a:solidFill>
                <a:ea typeface="宋体" pitchFamily="2" charset="-122"/>
                <a:cs typeface="Arial" pitchFamily="34" charset="0"/>
              </a:rPr>
              <a:t>F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宋体" pitchFamily="2" charset="-122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679575" y="5942905"/>
            <a:ext cx="8763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cs typeface="Daimler CS"/>
              </a:rPr>
              <a:t>a</a:t>
            </a:r>
          </a:p>
        </p:txBody>
      </p:sp>
      <p:sp>
        <p:nvSpPr>
          <p:cNvPr id="18" name="TextBox 17"/>
          <p:cNvSpPr txBox="1"/>
          <p:nvPr>
            <p:custDataLst>
              <p:tags r:id="rId8"/>
            </p:custDataLst>
          </p:nvPr>
        </p:nvSpPr>
        <p:spPr bwMode="auto">
          <a:xfrm>
            <a:off x="1679575" y="1599505"/>
            <a:ext cx="8763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cs typeface="Daimler CS"/>
              </a:rPr>
              <a:t>Background</a:t>
            </a:r>
            <a:endParaRPr lang="en-US" sz="2000" b="1" dirty="0">
              <a:cs typeface="Daimler CS"/>
            </a:endParaRPr>
          </a:p>
        </p:txBody>
      </p:sp>
      <p:sp>
        <p:nvSpPr>
          <p:cNvPr id="19" name="Rectangle 184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93775" y="1524794"/>
            <a:ext cx="457200" cy="457200"/>
          </a:xfrm>
          <a:prstGeom prst="rect">
            <a:avLst/>
          </a:prstGeom>
          <a:solidFill>
            <a:srgbClr val="00677F"/>
          </a:solidFill>
          <a:ln w="158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7D7D7D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itchFamily="2" charset="-122"/>
                <a:cs typeface="Arial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>
            <p:custDataLst>
              <p:tags r:id="rId10"/>
            </p:custDataLst>
          </p:nvPr>
        </p:nvSpPr>
        <p:spPr bwMode="auto">
          <a:xfrm>
            <a:off x="1679575" y="2219991"/>
            <a:ext cx="8763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cs typeface="Daimler CS"/>
              </a:rPr>
              <a:t>Data preprocessing</a:t>
            </a:r>
            <a:endParaRPr lang="en-US" sz="2000" b="1" dirty="0">
              <a:cs typeface="Daimler CS"/>
            </a:endParaRPr>
          </a:p>
        </p:txBody>
      </p:sp>
      <p:sp>
        <p:nvSpPr>
          <p:cNvPr id="21" name="Rectangle 1842"/>
          <p:cNvSpPr>
            <a:spLocks noChangeArrowheads="1"/>
          </p:cNvSpPr>
          <p:nvPr/>
        </p:nvSpPr>
        <p:spPr bwMode="auto">
          <a:xfrm>
            <a:off x="993775" y="5868194"/>
            <a:ext cx="457200" cy="457200"/>
          </a:xfrm>
          <a:prstGeom prst="rect">
            <a:avLst/>
          </a:prstGeom>
          <a:solidFill>
            <a:srgbClr val="00677F"/>
          </a:solidFill>
          <a:ln w="158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7D7D7D"/>
            </a:outerShdw>
          </a:effectLst>
        </p:spPr>
        <p:txBody>
          <a:bodyPr wrap="none" anchor="ctr"/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1" kern="0" noProof="0" dirty="0">
                <a:solidFill>
                  <a:srgbClr val="FFFFFF"/>
                </a:solidFill>
                <a:ea typeface="宋体" pitchFamily="2" charset="-122"/>
                <a:cs typeface="Arial" pitchFamily="34" charset="0"/>
              </a:rPr>
              <a:t>H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宋体" pitchFamily="2" charset="-122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1679575" y="5322421"/>
            <a:ext cx="8763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cs typeface="Daimler CS"/>
              </a:rPr>
              <a:t>a</a:t>
            </a:r>
          </a:p>
        </p:txBody>
      </p:sp>
      <p:sp>
        <p:nvSpPr>
          <p:cNvPr id="25" name="Rectangle 1842"/>
          <p:cNvSpPr>
            <a:spLocks noChangeArrowheads="1"/>
          </p:cNvSpPr>
          <p:nvPr/>
        </p:nvSpPr>
        <p:spPr bwMode="auto">
          <a:xfrm>
            <a:off x="993775" y="5247710"/>
            <a:ext cx="457200" cy="457200"/>
          </a:xfrm>
          <a:prstGeom prst="rect">
            <a:avLst/>
          </a:prstGeom>
          <a:solidFill>
            <a:srgbClr val="00677F"/>
          </a:solidFill>
          <a:ln w="158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7D7D7D"/>
            </a:outerShdw>
          </a:effectLst>
        </p:spPr>
        <p:txBody>
          <a:bodyPr wrap="none" anchor="ctr"/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1" kern="0" noProof="0" dirty="0">
                <a:solidFill>
                  <a:srgbClr val="FFFFFF"/>
                </a:solidFill>
                <a:ea typeface="宋体" pitchFamily="2" charset="-122"/>
                <a:cs typeface="Arial" pitchFamily="34" charset="0"/>
              </a:rPr>
              <a:t>G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463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11042552" y="6566400"/>
            <a:ext cx="1155798" cy="216000"/>
          </a:xfrm>
        </p:spPr>
        <p:txBody>
          <a:bodyPr/>
          <a:lstStyle/>
          <a:p>
            <a:r>
              <a:rPr lang="en-GB" dirty="0"/>
              <a:t>Page 3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 sharing</a:t>
            </a:r>
          </a:p>
        </p:txBody>
      </p:sp>
      <p:sp>
        <p:nvSpPr>
          <p:cNvPr id="120" name="矩形 158"/>
          <p:cNvSpPr/>
          <p:nvPr/>
        </p:nvSpPr>
        <p:spPr>
          <a:xfrm>
            <a:off x="628651" y="1535866"/>
            <a:ext cx="10937874" cy="334172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altLang="zh-CN" sz="2000" b="1" i="1" dirty="0">
                <a:solidFill>
                  <a:sysClr val="windowText" lastClr="000000"/>
                </a:solidFill>
              </a:rPr>
              <a:t>Which hour has the overall best air quality?</a:t>
            </a:r>
          </a:p>
          <a:p>
            <a:pPr>
              <a:spcAft>
                <a:spcPts val="600"/>
              </a:spcAft>
            </a:pPr>
            <a:r>
              <a:rPr lang="en-US" altLang="zh-CN" sz="2000" b="1" i="1" dirty="0">
                <a:solidFill>
                  <a:sysClr val="windowText" lastClr="000000"/>
                </a:solidFill>
              </a:rPr>
              <a:t>Which hour has the overall worst air quality?</a:t>
            </a:r>
          </a:p>
          <a:p>
            <a:pPr>
              <a:spcAft>
                <a:spcPts val="600"/>
              </a:spcAft>
            </a:pPr>
            <a:r>
              <a:rPr lang="en-US" altLang="zh-CN" sz="2000" b="1" i="1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F00F04-7A76-4936-9BE0-237E8EDDB7B0}"/>
              </a:ext>
            </a:extLst>
          </p:cNvPr>
          <p:cNvSpPr txBox="1"/>
          <p:nvPr/>
        </p:nvSpPr>
        <p:spPr bwMode="auto">
          <a:xfrm>
            <a:off x="688975" y="2875796"/>
            <a:ext cx="1093787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0000"/>
                </a:solidFill>
                <a:cs typeface="Daimler CS"/>
              </a:rPr>
              <a:t>Place Holder: Level percentage change bar graph on hour basis</a:t>
            </a:r>
          </a:p>
        </p:txBody>
      </p:sp>
    </p:spTree>
    <p:extLst>
      <p:ext uri="{BB962C8B-B14F-4D97-AF65-F5344CB8AC3E}">
        <p14:creationId xmlns:p14="http://schemas.microsoft.com/office/powerpoint/2010/main" val="135068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6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11042552" y="6566400"/>
            <a:ext cx="1155798" cy="216000"/>
          </a:xfrm>
        </p:spPr>
        <p:txBody>
          <a:bodyPr/>
          <a:lstStyle/>
          <a:p>
            <a:r>
              <a:rPr lang="en-GB" dirty="0"/>
              <a:t>Page 3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 sharing</a:t>
            </a:r>
          </a:p>
        </p:txBody>
      </p:sp>
      <p:sp>
        <p:nvSpPr>
          <p:cNvPr id="120" name="矩形 158"/>
          <p:cNvSpPr/>
          <p:nvPr/>
        </p:nvSpPr>
        <p:spPr>
          <a:xfrm>
            <a:off x="628651" y="1535866"/>
            <a:ext cx="10937874" cy="334172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altLang="zh-CN" sz="2000" b="1" i="1" dirty="0">
                <a:solidFill>
                  <a:sysClr val="windowText" lastClr="000000"/>
                </a:solidFill>
              </a:rPr>
              <a:t>Did political conference in Beijing has impact over air quality?</a:t>
            </a:r>
          </a:p>
          <a:p>
            <a:pPr>
              <a:spcAft>
                <a:spcPts val="600"/>
              </a:spcAft>
            </a:pPr>
            <a:r>
              <a:rPr lang="en-US" altLang="zh-CN" sz="2000" b="1" i="1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D4074-E4E7-4C75-9766-01314FECF149}"/>
              </a:ext>
            </a:extLst>
          </p:cNvPr>
          <p:cNvSpPr txBox="1"/>
          <p:nvPr/>
        </p:nvSpPr>
        <p:spPr bwMode="auto">
          <a:xfrm>
            <a:off x="688975" y="2875796"/>
            <a:ext cx="1093787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0000"/>
                </a:solidFill>
                <a:cs typeface="Daimler CS"/>
              </a:rPr>
              <a:t>Place Holder: 3</a:t>
            </a:r>
            <a:r>
              <a:rPr lang="zh-CN" altLang="en-US" sz="3600" b="1" dirty="0">
                <a:solidFill>
                  <a:srgbClr val="FF0000"/>
                </a:solidFill>
                <a:cs typeface="Daimler CS"/>
              </a:rPr>
              <a:t>月</a:t>
            </a:r>
            <a:r>
              <a:rPr lang="en-US" altLang="zh-CN" sz="3600" b="1" dirty="0">
                <a:solidFill>
                  <a:srgbClr val="FF0000"/>
                </a:solidFill>
                <a:cs typeface="Daimler CS"/>
              </a:rPr>
              <a:t>-4</a:t>
            </a:r>
            <a:r>
              <a:rPr lang="zh-CN" altLang="en-US" sz="3600" b="1" dirty="0">
                <a:solidFill>
                  <a:srgbClr val="FF0000"/>
                </a:solidFill>
                <a:cs typeface="Daimler CS"/>
              </a:rPr>
              <a:t>月两会期间指数百分比</a:t>
            </a:r>
            <a:r>
              <a:rPr lang="en-US" altLang="zh-CN" sz="3600" b="1" dirty="0">
                <a:solidFill>
                  <a:srgbClr val="FF0000"/>
                </a:solidFill>
                <a:cs typeface="Daimler CS"/>
              </a:rPr>
              <a:t>/3</a:t>
            </a:r>
            <a:r>
              <a:rPr lang="zh-CN" altLang="en-US" sz="3600" b="1" dirty="0">
                <a:solidFill>
                  <a:srgbClr val="FF0000"/>
                </a:solidFill>
                <a:cs typeface="Daimler CS"/>
              </a:rPr>
              <a:t>月</a:t>
            </a:r>
            <a:r>
              <a:rPr lang="en-US" altLang="zh-CN" sz="3600" b="1" dirty="0">
                <a:solidFill>
                  <a:srgbClr val="FF0000"/>
                </a:solidFill>
                <a:cs typeface="Daimler CS"/>
              </a:rPr>
              <a:t>-4</a:t>
            </a:r>
            <a:r>
              <a:rPr lang="zh-CN" altLang="en-US" sz="3600" b="1" dirty="0">
                <a:solidFill>
                  <a:srgbClr val="FF0000"/>
                </a:solidFill>
                <a:cs typeface="Daimler CS"/>
              </a:rPr>
              <a:t>月且两会结束的指数百分比</a:t>
            </a:r>
            <a:endParaRPr lang="en-US" altLang="zh-CN" sz="3600" b="1" dirty="0">
              <a:solidFill>
                <a:srgbClr val="FF0000"/>
              </a:solidFill>
              <a:cs typeface="Daimler CS"/>
            </a:endParaRPr>
          </a:p>
        </p:txBody>
      </p:sp>
    </p:spTree>
    <p:extLst>
      <p:ext uri="{BB962C8B-B14F-4D97-AF65-F5344CB8AC3E}">
        <p14:creationId xmlns:p14="http://schemas.microsoft.com/office/powerpoint/2010/main" val="3284474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4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11042552" y="6566400"/>
            <a:ext cx="1155798" cy="216000"/>
          </a:xfrm>
        </p:spPr>
        <p:txBody>
          <a:bodyPr/>
          <a:lstStyle/>
          <a:p>
            <a:r>
              <a:rPr lang="en-GB" dirty="0"/>
              <a:t>Page 3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 sharing</a:t>
            </a:r>
          </a:p>
        </p:txBody>
      </p:sp>
      <p:sp>
        <p:nvSpPr>
          <p:cNvPr id="120" name="矩形 158"/>
          <p:cNvSpPr/>
          <p:nvPr/>
        </p:nvSpPr>
        <p:spPr>
          <a:xfrm>
            <a:off x="628651" y="1535866"/>
            <a:ext cx="10937874" cy="334172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altLang="zh-CN" sz="2000" b="1" i="1" dirty="0">
                <a:solidFill>
                  <a:sysClr val="windowText" lastClr="000000"/>
                </a:solidFill>
              </a:rPr>
              <a:t>What’s the best(worst) time to have outdoor activities in Beijing</a:t>
            </a:r>
          </a:p>
          <a:p>
            <a:pPr>
              <a:spcAft>
                <a:spcPts val="600"/>
              </a:spcAft>
            </a:pPr>
            <a:endParaRPr lang="en-US" altLang="zh-CN" sz="2000" b="1" i="1" dirty="0">
              <a:solidFill>
                <a:sysClr val="windowText" lastClr="000000"/>
              </a:solidFill>
            </a:endParaRPr>
          </a:p>
          <a:p>
            <a:pPr>
              <a:spcAft>
                <a:spcPts val="600"/>
              </a:spcAft>
            </a:pPr>
            <a:endParaRPr lang="en-US" altLang="zh-CN" sz="2000" b="1" i="1" dirty="0">
              <a:solidFill>
                <a:sysClr val="windowText" lastClr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000" b="1" i="1" dirty="0">
                <a:solidFill>
                  <a:sysClr val="windowText" lastClr="000000"/>
                </a:solidFill>
              </a:rPr>
              <a:t>Best time: which month, which our</a:t>
            </a:r>
          </a:p>
          <a:p>
            <a:pPr>
              <a:spcAft>
                <a:spcPts val="600"/>
              </a:spcAft>
            </a:pPr>
            <a:endParaRPr lang="en-US" altLang="zh-CN" sz="2000" b="1" i="1" dirty="0">
              <a:solidFill>
                <a:sysClr val="windowText" lastClr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000" b="1" i="1" dirty="0">
                <a:solidFill>
                  <a:sysClr val="windowText" lastClr="000000"/>
                </a:solidFill>
              </a:rPr>
              <a:t>Worst time: which month, which our</a:t>
            </a:r>
          </a:p>
          <a:p>
            <a:pPr>
              <a:spcAft>
                <a:spcPts val="600"/>
              </a:spcAft>
            </a:pPr>
            <a:endParaRPr lang="en-US" altLang="zh-CN" sz="2000" b="1" i="1" dirty="0">
              <a:solidFill>
                <a:sysClr val="windowText" lastClr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000" b="1" i="1" dirty="0">
                <a:solidFill>
                  <a:sysClr val="windowText" lastClr="000000"/>
                </a:solidFill>
              </a:rPr>
              <a:t>If significant political conference, enjoy every minutes</a:t>
            </a:r>
          </a:p>
        </p:txBody>
      </p:sp>
    </p:spTree>
    <p:extLst>
      <p:ext uri="{BB962C8B-B14F-4D97-AF65-F5344CB8AC3E}">
        <p14:creationId xmlns:p14="http://schemas.microsoft.com/office/powerpoint/2010/main" val="128817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ct 2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8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30" name="Object 29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sz="3600" dirty="0"/>
              <a:t>Agenda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52531704-8F80-415D-BD2B-6B9991AE822F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8" name="TextBox 17"/>
          <p:cNvSpPr txBox="1"/>
          <p:nvPr>
            <p:custDataLst>
              <p:tags r:id="rId4"/>
            </p:custDataLst>
          </p:nvPr>
        </p:nvSpPr>
        <p:spPr bwMode="auto">
          <a:xfrm>
            <a:off x="1679575" y="1599505"/>
            <a:ext cx="8763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cs typeface="Daimler CS"/>
              </a:rPr>
              <a:t>Background</a:t>
            </a:r>
            <a:endParaRPr lang="en-US" sz="2000" b="1" dirty="0">
              <a:cs typeface="Daimler CS"/>
            </a:endParaRPr>
          </a:p>
        </p:txBody>
      </p:sp>
      <p:sp>
        <p:nvSpPr>
          <p:cNvPr id="19" name="Rectangle 184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3775" y="1524794"/>
            <a:ext cx="457200" cy="457200"/>
          </a:xfrm>
          <a:prstGeom prst="rect">
            <a:avLst/>
          </a:prstGeom>
          <a:solidFill>
            <a:srgbClr val="00677F"/>
          </a:solidFill>
          <a:ln w="158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7D7D7D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itchFamily="2" charset="-122"/>
                <a:cs typeface="Arial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9636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ct 2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0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0" name="Object 2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52531704-8F80-415D-BD2B-6B9991AE822F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5" name="TextBox 14"/>
          <p:cNvSpPr txBox="1"/>
          <p:nvPr/>
        </p:nvSpPr>
        <p:spPr bwMode="auto">
          <a:xfrm>
            <a:off x="628650" y="333395"/>
            <a:ext cx="109569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0000"/>
                </a:solidFill>
                <a:cs typeface="Daimler CS"/>
              </a:rPr>
              <a:t>Place Holder: General Introduction/what is PM 2.5 / why PM2.5</a:t>
            </a:r>
          </a:p>
        </p:txBody>
      </p:sp>
    </p:spTree>
    <p:extLst>
      <p:ext uri="{BB962C8B-B14F-4D97-AF65-F5344CB8AC3E}">
        <p14:creationId xmlns:p14="http://schemas.microsoft.com/office/powerpoint/2010/main" val="295107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11042552" y="6566400"/>
            <a:ext cx="1155798" cy="216000"/>
          </a:xfrm>
        </p:spPr>
        <p:txBody>
          <a:bodyPr/>
          <a:lstStyle/>
          <a:p>
            <a:r>
              <a:rPr lang="en-GB" dirty="0"/>
              <a:t>Page 3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According to the national standard, we classify PM2.5 result </a:t>
            </a:r>
            <a:r>
              <a:rPr lang="en-US" altLang="zh-CN" dirty="0"/>
              <a:t>into </a:t>
            </a:r>
            <a:r>
              <a:rPr lang="en-US" dirty="0"/>
              <a:t>6 Air Quality Levels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569582-FBB1-4BC9-B86A-2EE1C8AC53E4}"/>
              </a:ext>
            </a:extLst>
          </p:cNvPr>
          <p:cNvGrpSpPr/>
          <p:nvPr/>
        </p:nvGrpSpPr>
        <p:grpSpPr>
          <a:xfrm>
            <a:off x="688975" y="4702936"/>
            <a:ext cx="5029200" cy="1645920"/>
            <a:chOff x="1298575" y="1372394"/>
            <a:chExt cx="7786916" cy="318363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9421BE2-D243-47C4-9B0C-4A84E45C66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74138"/>
            <a:stretch/>
          </p:blipFill>
          <p:spPr>
            <a:xfrm>
              <a:off x="1298575" y="1372394"/>
              <a:ext cx="7786916" cy="13716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8362BA6-B342-4C11-A9F8-CB3611D5C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65834"/>
            <a:stretch/>
          </p:blipFill>
          <p:spPr>
            <a:xfrm>
              <a:off x="1298575" y="2743994"/>
              <a:ext cx="7786916" cy="1812034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3593CF-EBC4-4491-9866-2CFC71762547}"/>
              </a:ext>
            </a:extLst>
          </p:cNvPr>
          <p:cNvGrpSpPr/>
          <p:nvPr/>
        </p:nvGrpSpPr>
        <p:grpSpPr>
          <a:xfrm>
            <a:off x="6184200" y="4657216"/>
            <a:ext cx="5394960" cy="1737360"/>
            <a:chOff x="6184200" y="1616234"/>
            <a:chExt cx="5394960" cy="17373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882FA9-B4A0-4C4A-92D8-3F80B1F6627D}"/>
                </a:ext>
              </a:extLst>
            </p:cNvPr>
            <p:cNvSpPr/>
            <p:nvPr/>
          </p:nvSpPr>
          <p:spPr>
            <a:xfrm>
              <a:off x="6184200" y="1616234"/>
              <a:ext cx="5394960" cy="1737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D01A8-CED4-4320-83F1-9A6A8D4ED266}"/>
                </a:ext>
              </a:extLst>
            </p:cNvPr>
            <p:cNvSpPr txBox="1"/>
            <p:nvPr/>
          </p:nvSpPr>
          <p:spPr bwMode="auto">
            <a:xfrm>
              <a:off x="6262307" y="1707674"/>
              <a:ext cx="5238747" cy="1554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 anchor="t" anchorCtr="0">
              <a:spAutoFit/>
            </a:bodyPr>
            <a:lstStyle/>
            <a:p>
              <a:pPr marL="115888" indent="-115888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cs typeface="Daimler CS"/>
                </a:rPr>
                <a:t>Name of the national standard: </a:t>
              </a:r>
              <a:r>
                <a:rPr lang="zh-CN" altLang="en-US" sz="1800" dirty="0">
                  <a:cs typeface="Daimler CS"/>
                </a:rPr>
                <a:t>“</a:t>
              </a:r>
              <a:r>
                <a:rPr lang="en-US" sz="1800" i="1" dirty="0">
                  <a:cs typeface="Daimler CS"/>
                </a:rPr>
                <a:t>Technical Regulation on Ambient Air Quality Index</a:t>
              </a:r>
              <a:r>
                <a:rPr lang="zh-CN" altLang="en-US" sz="1800" i="1" dirty="0">
                  <a:cs typeface="Daimler CS"/>
                </a:rPr>
                <a:t>”</a:t>
              </a:r>
              <a:endParaRPr lang="en-US" sz="1800" i="1" dirty="0">
                <a:cs typeface="Daimler CS"/>
              </a:endParaRPr>
            </a:p>
            <a:p>
              <a:pPr marL="115888" indent="-115888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cs typeface="Daimler CS"/>
                </a:rPr>
                <a:t>Issued by: </a:t>
              </a:r>
              <a:r>
                <a:rPr lang="en-US" sz="1800" i="1" dirty="0">
                  <a:cs typeface="Daimler CS"/>
                </a:rPr>
                <a:t>Ministry of Ecological Environment of the PRC </a:t>
              </a:r>
            </a:p>
            <a:p>
              <a:pPr marL="115888" indent="-115888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cs typeface="Daimler CS"/>
                </a:rPr>
                <a:t>Release date: Feb. 29</a:t>
              </a:r>
              <a:r>
                <a:rPr lang="en-US" sz="1800" baseline="30000" dirty="0">
                  <a:cs typeface="Daimler CS"/>
                </a:rPr>
                <a:t>th</a:t>
              </a:r>
              <a:r>
                <a:rPr lang="en-US" sz="1800" dirty="0">
                  <a:cs typeface="Daimler CS"/>
                </a:rPr>
                <a:t>, 2012</a:t>
              </a:r>
            </a:p>
            <a:p>
              <a:pPr marL="115888" indent="-115888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cs typeface="Daimler CS"/>
                </a:rPr>
                <a:t>Effective date: Jan. 1</a:t>
              </a:r>
              <a:r>
                <a:rPr lang="en-US" sz="1800" baseline="30000" dirty="0">
                  <a:cs typeface="Daimler CS"/>
                </a:rPr>
                <a:t>st</a:t>
              </a:r>
              <a:r>
                <a:rPr lang="en-US" sz="1800" dirty="0">
                  <a:cs typeface="Daimler CS"/>
                </a:rPr>
                <a:t>, 2016</a:t>
              </a:r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D212937-0096-4125-9B7D-02B0C1761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29484"/>
              </p:ext>
            </p:extLst>
          </p:nvPr>
        </p:nvGraphicFramePr>
        <p:xfrm>
          <a:off x="666952" y="1417630"/>
          <a:ext cx="10918623" cy="314814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41223">
                  <a:extLst>
                    <a:ext uri="{9D8B030D-6E8A-4147-A177-3AD203B41FA5}">
                      <a16:colId xmlns:a16="http://schemas.microsoft.com/office/drawing/2014/main" val="9228607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9280066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992706777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95235458"/>
                    </a:ext>
                  </a:extLst>
                </a:gridCol>
              </a:tblGrid>
              <a:tr h="41801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PM2.5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Air Quality Level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088959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Severity Level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Comment &amp; Suggestion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067627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[0, 35]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Level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Good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Basically no pollution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421016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(35, 75]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Level 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sensitive people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should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reduce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outdoor activities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75586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(75, 115]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Level 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Mild Pollution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Children, older and sensitive people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should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reduce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outdoor activities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321596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pPr marL="0" marR="0" lvl="0" indent="0" algn="ctr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(115, 150]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Level 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Mid Pollution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Everyone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should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reduce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outdoor activities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094218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pPr marL="0" marR="0" lvl="0" indent="0" algn="ctr" defTabSz="10889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(150, 250]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Level 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Heavy Pollution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outdoor activities for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children, older and sensitive people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016820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(250, )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Level 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Severe Pollution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outdoor activities for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everyone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3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60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ct 2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2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30" name="Object 29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sz="3600" dirty="0"/>
              <a:t>Agenda</a:t>
            </a:r>
          </a:p>
        </p:txBody>
      </p:sp>
      <p:sp>
        <p:nvSpPr>
          <p:cNvPr id="23" name="Rectangle 184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3775" y="2145280"/>
            <a:ext cx="457200" cy="457200"/>
          </a:xfrm>
          <a:prstGeom prst="rect">
            <a:avLst/>
          </a:prstGeom>
          <a:solidFill>
            <a:srgbClr val="00677F"/>
          </a:solidFill>
          <a:ln w="158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7D7D7D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0" dirty="0">
                <a:solidFill>
                  <a:srgbClr val="FFFFFF"/>
                </a:solidFill>
                <a:ea typeface="宋体" pitchFamily="2" charset="-122"/>
                <a:cs typeface="Arial" pitchFamily="34" charset="0"/>
              </a:rPr>
              <a:t>B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52531704-8F80-415D-BD2B-6B9991AE822F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20" name="TextBox 19"/>
          <p:cNvSpPr txBox="1"/>
          <p:nvPr>
            <p:custDataLst>
              <p:tags r:id="rId5"/>
            </p:custDataLst>
          </p:nvPr>
        </p:nvSpPr>
        <p:spPr bwMode="auto">
          <a:xfrm>
            <a:off x="1679575" y="2219991"/>
            <a:ext cx="8763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cs typeface="Daimler CS"/>
              </a:rPr>
              <a:t>Data preprocessing</a:t>
            </a:r>
            <a:endParaRPr lang="en-US" sz="2000" b="1" dirty="0">
              <a:cs typeface="Daimler CS"/>
            </a:endParaRPr>
          </a:p>
        </p:txBody>
      </p:sp>
    </p:spTree>
    <p:extLst>
      <p:ext uri="{BB962C8B-B14F-4D97-AF65-F5344CB8AC3E}">
        <p14:creationId xmlns:p14="http://schemas.microsoft.com/office/powerpoint/2010/main" val="229600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11042552" y="6566400"/>
            <a:ext cx="1155798" cy="216000"/>
          </a:xfrm>
        </p:spPr>
        <p:txBody>
          <a:bodyPr/>
          <a:lstStyle/>
          <a:p>
            <a:r>
              <a:rPr lang="en-GB" dirty="0"/>
              <a:t>Page 3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 has 52,584 rows and 18 columns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25AF93-4A44-4C2D-BA8F-883257714153}"/>
              </a:ext>
            </a:extLst>
          </p:cNvPr>
          <p:cNvSpPr txBox="1"/>
          <p:nvPr/>
        </p:nvSpPr>
        <p:spPr bwMode="auto">
          <a:xfrm>
            <a:off x="5962601" y="1542423"/>
            <a:ext cx="5577840" cy="48463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The time period for this data is between Jan 1st, 2010 to Dec 31st, 2015. Missing data are denoted as NA.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No: row number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year: year of data in this row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month: month of data in this row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day: day of data in this row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hour: hour of data in this row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season: season of data in this row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PM: PM2.5 concentration (ug/m^3)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DEWP: Dew Point (Celsius Degree)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TEMP: Temperature (Celsius Degree)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HUMI: Humidity (%)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PRES: Pressure (</a:t>
            </a:r>
            <a:r>
              <a:rPr lang="en-US" sz="1800" dirty="0" err="1"/>
              <a:t>hPa</a:t>
            </a:r>
            <a:r>
              <a:rPr lang="en-US" sz="1800" dirty="0"/>
              <a:t>)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cbwd</a:t>
            </a:r>
            <a:r>
              <a:rPr lang="en-US" sz="1800" dirty="0"/>
              <a:t>: Combined wind direction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Iws</a:t>
            </a:r>
            <a:r>
              <a:rPr lang="en-US" sz="1800" dirty="0"/>
              <a:t>: Cumulated wind speed (m/s)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precipitation: hourly precipitation (mm)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Iprec</a:t>
            </a:r>
            <a:r>
              <a:rPr lang="en-US" sz="1800" dirty="0"/>
              <a:t>: Cumulated precipitation (mm)</a:t>
            </a:r>
            <a:endParaRPr lang="en-US" sz="1800" dirty="0">
              <a:cs typeface="Daimler 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91296C-FA53-4D29-AE34-EC2AA4FAB3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909" y="1542423"/>
            <a:ext cx="419100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8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6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11042552" y="6566400"/>
            <a:ext cx="1155798" cy="216000"/>
          </a:xfrm>
        </p:spPr>
        <p:txBody>
          <a:bodyPr/>
          <a:lstStyle/>
          <a:p>
            <a:r>
              <a:rPr lang="en-GB" dirty="0"/>
              <a:t>Page 3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31EF8-4436-4429-9E64-4A470CD3D58A}"/>
              </a:ext>
            </a:extLst>
          </p:cNvPr>
          <p:cNvSpPr txBox="1"/>
          <p:nvPr/>
        </p:nvSpPr>
        <p:spPr bwMode="auto">
          <a:xfrm>
            <a:off x="628651" y="1866845"/>
            <a:ext cx="32004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cs typeface="Daimler CS"/>
              </a:rPr>
              <a:t>Handing Missing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27DF23-454D-4A7C-A923-4B185804CC0D}"/>
              </a:ext>
            </a:extLst>
          </p:cNvPr>
          <p:cNvSpPr txBox="1"/>
          <p:nvPr/>
        </p:nvSpPr>
        <p:spPr bwMode="auto">
          <a:xfrm>
            <a:off x="4270375" y="1557283"/>
            <a:ext cx="73152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Daimler CS"/>
              </a:rPr>
              <a:t>We try several ways of imputation to increase the model accuracy, however no imputation can effectively improve the result and</a:t>
            </a:r>
            <a:r>
              <a:rPr lang="zh-CN" altLang="en-US" sz="1600" dirty="0">
                <a:cs typeface="Daimler CS"/>
              </a:rPr>
              <a:t> </a:t>
            </a:r>
            <a:r>
              <a:rPr lang="en-US" altLang="zh-CN" sz="1600" dirty="0">
                <a:cs typeface="Daimler CS"/>
              </a:rPr>
              <a:t>most</a:t>
            </a:r>
            <a:r>
              <a:rPr lang="zh-CN" altLang="en-US" sz="1600" dirty="0">
                <a:cs typeface="Daimler CS"/>
              </a:rPr>
              <a:t> </a:t>
            </a:r>
            <a:r>
              <a:rPr lang="en-US" altLang="zh-CN" sz="1600" dirty="0">
                <a:cs typeface="Daimler CS"/>
              </a:rPr>
              <a:t>time the result even get worse</a:t>
            </a:r>
            <a:r>
              <a:rPr lang="en-US" sz="1600" dirty="0">
                <a:cs typeface="Daimler CS"/>
              </a:rPr>
              <a:t>;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Daimler CS"/>
              </a:rPr>
              <a:t>Eventually we </a:t>
            </a:r>
            <a:r>
              <a:rPr lang="en-US" altLang="zh-CN" sz="1600" dirty="0">
                <a:cs typeface="Daimler CS"/>
              </a:rPr>
              <a:t>decide to</a:t>
            </a:r>
            <a:r>
              <a:rPr lang="en-US" sz="1600" dirty="0">
                <a:cs typeface="Daimler CS"/>
              </a:rPr>
              <a:t> </a:t>
            </a:r>
            <a:r>
              <a:rPr lang="en-US" sz="1600" b="1" dirty="0">
                <a:cs typeface="Daimler CS"/>
              </a:rPr>
              <a:t>drop every row if including missing value</a:t>
            </a:r>
            <a:r>
              <a:rPr lang="en-US" sz="1600" dirty="0">
                <a:cs typeface="Daimler CS"/>
              </a:rPr>
              <a:t>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A2209C-A540-4D43-A2A7-9334726D7155}"/>
              </a:ext>
            </a:extLst>
          </p:cNvPr>
          <p:cNvSpPr txBox="1"/>
          <p:nvPr/>
        </p:nvSpPr>
        <p:spPr bwMode="auto">
          <a:xfrm>
            <a:off x="628651" y="3063431"/>
            <a:ext cx="32004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cs typeface="Daimler CS"/>
              </a:rPr>
              <a:t>Encoding Categorical Features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2F2E64-1C21-4A45-97CD-C37DDFED3478}"/>
              </a:ext>
            </a:extLst>
          </p:cNvPr>
          <p:cNvSpPr txBox="1"/>
          <p:nvPr/>
        </p:nvSpPr>
        <p:spPr bwMode="auto">
          <a:xfrm>
            <a:off x="4270375" y="3000090"/>
            <a:ext cx="73152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Daimler CS"/>
              </a:rPr>
              <a:t>We import </a:t>
            </a:r>
            <a:r>
              <a:rPr lang="en-US" sz="1600" b="1" dirty="0" err="1">
                <a:cs typeface="Daimler CS"/>
              </a:rPr>
              <a:t>LabelEncoder</a:t>
            </a:r>
            <a:r>
              <a:rPr lang="en-US" sz="1600" dirty="0">
                <a:cs typeface="Daimler CS"/>
              </a:rPr>
              <a:t> from </a:t>
            </a:r>
            <a:r>
              <a:rPr lang="en-US" sz="1600" b="1" dirty="0" err="1">
                <a:cs typeface="Daimler CS"/>
              </a:rPr>
              <a:t>sklearn.preprocessing</a:t>
            </a:r>
            <a:r>
              <a:rPr lang="en-US" sz="1600" dirty="0">
                <a:cs typeface="Daimler CS"/>
              </a:rPr>
              <a:t> to encoding categorical features </a:t>
            </a:r>
            <a:r>
              <a:rPr lang="en-US" sz="1600" b="1" dirty="0">
                <a:cs typeface="Daimler CS"/>
              </a:rPr>
              <a:t>‘</a:t>
            </a:r>
            <a:r>
              <a:rPr lang="en-US" sz="1600" b="1" dirty="0" err="1">
                <a:cs typeface="Daimler CS"/>
              </a:rPr>
              <a:t>cbwd</a:t>
            </a:r>
            <a:r>
              <a:rPr lang="en-US" sz="1600" b="1" dirty="0">
                <a:cs typeface="Daimler CS"/>
              </a:rPr>
              <a:t>’ (Combined wind direction)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7CD0DC-420E-45B3-9BB9-CC927BF2273C}"/>
              </a:ext>
            </a:extLst>
          </p:cNvPr>
          <p:cNvSpPr txBox="1"/>
          <p:nvPr/>
        </p:nvSpPr>
        <p:spPr bwMode="auto">
          <a:xfrm>
            <a:off x="628651" y="4237365"/>
            <a:ext cx="3200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cs typeface="Daimler CS"/>
              </a:rPr>
              <a:t>Feature Selection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36DFE5-E1B5-41E5-A577-220A3C6B454A}"/>
              </a:ext>
            </a:extLst>
          </p:cNvPr>
          <p:cNvSpPr txBox="1"/>
          <p:nvPr/>
        </p:nvSpPr>
        <p:spPr bwMode="auto">
          <a:xfrm>
            <a:off x="4270375" y="4021921"/>
            <a:ext cx="73152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Daimler CS"/>
              </a:rPr>
              <a:t>We import </a:t>
            </a:r>
            <a:r>
              <a:rPr lang="en-US" sz="1600" b="1" dirty="0" err="1">
                <a:cs typeface="Daimler CS"/>
              </a:rPr>
              <a:t>SelectFromModel</a:t>
            </a:r>
            <a:r>
              <a:rPr lang="en-US" sz="1600" dirty="0">
                <a:cs typeface="Daimler CS"/>
              </a:rPr>
              <a:t> from </a:t>
            </a:r>
            <a:r>
              <a:rPr lang="en-US" sz="1600" b="1" dirty="0" err="1">
                <a:cs typeface="Daimler CS"/>
              </a:rPr>
              <a:t>sklearn.feature_selection</a:t>
            </a:r>
            <a:r>
              <a:rPr lang="en-US" sz="1600" b="1" dirty="0">
                <a:cs typeface="Daimler CS"/>
              </a:rPr>
              <a:t> </a:t>
            </a:r>
            <a:r>
              <a:rPr lang="en-US" sz="1600" dirty="0">
                <a:cs typeface="Daimler CS"/>
              </a:rPr>
              <a:t>to select most relevant features including </a:t>
            </a:r>
            <a:r>
              <a:rPr lang="en-US" sz="1600" b="1" dirty="0">
                <a:cs typeface="Daimler CS"/>
              </a:rPr>
              <a:t>'day', 'hour', '</a:t>
            </a:r>
            <a:r>
              <a:rPr lang="en-US" sz="1600" b="1" dirty="0" err="1">
                <a:cs typeface="Daimler CS"/>
              </a:rPr>
              <a:t>PM_Dongsi</a:t>
            </a:r>
            <a:r>
              <a:rPr lang="en-US" sz="1600" b="1" dirty="0">
                <a:cs typeface="Daimler CS"/>
              </a:rPr>
              <a:t>', 'DEWP', 'HUMI', 'PRES', 'TEMP', '</a:t>
            </a:r>
            <a:r>
              <a:rPr lang="en-US" sz="1600" b="1" dirty="0" err="1">
                <a:cs typeface="Daimler CS"/>
              </a:rPr>
              <a:t>cbwd</a:t>
            </a:r>
            <a:r>
              <a:rPr lang="en-US" sz="1600" b="1" dirty="0">
                <a:cs typeface="Daimler CS"/>
              </a:rPr>
              <a:t>', '</a:t>
            </a:r>
            <a:r>
              <a:rPr lang="en-US" sz="1600" b="1" dirty="0" err="1">
                <a:cs typeface="Daimler CS"/>
              </a:rPr>
              <a:t>Iws</a:t>
            </a:r>
            <a:r>
              <a:rPr lang="en-US" sz="1600" b="1" dirty="0">
                <a:cs typeface="Daimler CS"/>
              </a:rPr>
              <a:t>'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0B13CA-72D7-4DD2-A2CF-18E9806EA1A7}"/>
              </a:ext>
            </a:extLst>
          </p:cNvPr>
          <p:cNvSpPr txBox="1"/>
          <p:nvPr/>
        </p:nvSpPr>
        <p:spPr bwMode="auto">
          <a:xfrm>
            <a:off x="628651" y="5305363"/>
            <a:ext cx="3200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cs typeface="Daimler CS"/>
              </a:rPr>
              <a:t>Normalization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4217B9-5429-4F4E-B1B2-BACF5FF5CFF5}"/>
              </a:ext>
            </a:extLst>
          </p:cNvPr>
          <p:cNvSpPr txBox="1"/>
          <p:nvPr/>
        </p:nvSpPr>
        <p:spPr bwMode="auto">
          <a:xfrm>
            <a:off x="4270375" y="5336141"/>
            <a:ext cx="7315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Daimler CS"/>
              </a:rPr>
              <a:t>???</a:t>
            </a:r>
            <a:endParaRPr lang="en-US" sz="1600" b="1" dirty="0">
              <a:cs typeface="Daimler CS"/>
            </a:endParaRPr>
          </a:p>
        </p:txBody>
      </p:sp>
    </p:spTree>
    <p:extLst>
      <p:ext uri="{BB962C8B-B14F-4D97-AF65-F5344CB8AC3E}">
        <p14:creationId xmlns:p14="http://schemas.microsoft.com/office/powerpoint/2010/main" val="276331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3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11042552" y="6566400"/>
            <a:ext cx="1155798" cy="216000"/>
          </a:xfrm>
        </p:spPr>
        <p:txBody>
          <a:bodyPr/>
          <a:lstStyle/>
          <a:p>
            <a:r>
              <a:rPr lang="en-GB" dirty="0"/>
              <a:t>Page 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833944-C90B-454A-9DB6-42A77282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BAC12-E94E-4D8B-9B1F-9C7EA7E98907}"/>
              </a:ext>
            </a:extLst>
          </p:cNvPr>
          <p:cNvSpPr txBox="1"/>
          <p:nvPr/>
        </p:nvSpPr>
        <p:spPr bwMode="auto">
          <a:xfrm>
            <a:off x="871054" y="1905794"/>
            <a:ext cx="8382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0000"/>
                </a:solidFill>
                <a:cs typeface="Daimler CS"/>
              </a:rPr>
              <a:t>Place Holder: Correlation plot</a:t>
            </a:r>
          </a:p>
        </p:txBody>
      </p:sp>
    </p:spTree>
    <p:extLst>
      <p:ext uri="{BB962C8B-B14F-4D97-AF65-F5344CB8AC3E}">
        <p14:creationId xmlns:p14="http://schemas.microsoft.com/office/powerpoint/2010/main" val="20553335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37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&quot;&gt;&lt;elem m_fUsage=&quot;1.00000000000000000000E+000&quot;&gt;&lt;m_ppcolschidx val=&quot;0&quot;/&gt;&lt;m_rgb r=&quot;be&quot; g=&quot;e8&quot; b=&quot;fc&quot;/&gt;&lt;/elem&gt;&lt;/m_vecMRU&gt;&lt;/m_mruColor&gt;&lt;m_mapectfillschemeMRU/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GB1TprUakyWP2T5YAQn5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hQ5s_Yl2kubgjEzSj1ry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IUp2IkctEiu93XYiEJ1r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ilzSLziUStSF9kPEoD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IUp2IkctEiu93XYiEJ1r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JM1ehq.vkyWzzD9ok2Ra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IUp2IkctEiu93XYiEJ1r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ilzSLziUStSF9kPEoD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JM1ehq.vkyWzzD9ok2Ra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ilzSLziUStSF9kPEoD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IUp2IkctEiu93XYiEJ1r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JM1ehq.vkyWzzD9ok2Ra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IUp2IkctEiu93XYiEJ1r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GB1TprUakyWP2T5YAQn5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JM1ehq.vkyWzzD9ok2Ra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hQ5s_Yl2kubgjEzSj1ry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JM1ehq.vkyWzzD9ok2Ra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ilzSLziUStSF9kPEoD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IUp2IkctEiu93XYiEJ1rA"/>
</p:tagLst>
</file>

<file path=ppt/theme/theme1.xml><?xml version="1.0" encoding="utf-8"?>
<a:theme xmlns:a="http://schemas.openxmlformats.org/drawingml/2006/main" name="DAIMLER_PPT_CorpoS_EN">
  <a:themeElements>
    <a:clrScheme name="DAIMLER PPT">
      <a:dk1>
        <a:sysClr val="windowText" lastClr="000000"/>
      </a:dk1>
      <a:lt1>
        <a:sysClr val="window" lastClr="FFFFFF"/>
      </a:lt1>
      <a:dk2>
        <a:srgbClr val="E6E6E6"/>
      </a:dk2>
      <a:lt2>
        <a:srgbClr val="71180C"/>
      </a:lt2>
      <a:accent1>
        <a:srgbClr val="004355"/>
      </a:accent1>
      <a:accent2>
        <a:srgbClr val="00677F"/>
      </a:accent2>
      <a:accent3>
        <a:srgbClr val="007A93"/>
      </a:accent3>
      <a:accent4>
        <a:srgbClr val="A6CAD8"/>
      </a:accent4>
      <a:accent5>
        <a:srgbClr val="444444"/>
      </a:accent5>
      <a:accent6>
        <a:srgbClr val="9E9E9E"/>
      </a:accent6>
      <a:hlink>
        <a:srgbClr val="000000"/>
      </a:hlink>
      <a:folHlink>
        <a:srgbClr val="000000"/>
      </a:folHlink>
    </a:clrScheme>
    <a:fontScheme name="DAIMLER alte Schriften">
      <a:majorFont>
        <a:latin typeface="CorpoS"/>
        <a:ea typeface=""/>
        <a:cs typeface=""/>
      </a:majorFont>
      <a:minorFont>
        <a:latin typeface="Corpo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chemeClr val="bg1"/>
        </a:solidFill>
        <a:ln w="317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 anchor="t" anchorCtr="0"/>
      <a:lstStyle>
        <a:defPPr fontAlgn="base">
          <a:spcBef>
            <a:spcPct val="0"/>
          </a:spcBef>
          <a:spcAft>
            <a:spcPct val="0"/>
          </a:spcAft>
          <a:defRPr sz="1600" dirty="0">
            <a:cs typeface="Daimler CS"/>
          </a:defRPr>
        </a:defPPr>
      </a:lstStyle>
    </a:txDef>
  </a:objectDefaults>
  <a:extraClrSchemeLst/>
  <a:custClrLst>
    <a:custClr name="Light Grey 100%">
      <a:srgbClr val="E6E6E6"/>
    </a:custClr>
    <a:custClr name="Light Grey 1">
      <a:srgbClr val="C8C8C8"/>
    </a:custClr>
    <a:custClr name="Light Grey 2">
      <a:srgbClr val="9E9E9E"/>
    </a:custClr>
    <a:custClr name="Light Grey 3">
      <a:srgbClr val="707070"/>
    </a:custClr>
    <a:custClr name="Light Grey 4">
      <a:srgbClr val="444444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etrol 100%">
      <a:srgbClr val="00677F"/>
    </a:custClr>
    <a:custClr name="Petrol 1">
      <a:srgbClr val="A6CAD8"/>
    </a:custClr>
    <a:custClr name="Petrol 2">
      <a:srgbClr val="79AEBF"/>
    </a:custClr>
    <a:custClr name="Petrol 3">
      <a:srgbClr val="5097AB"/>
    </a:custClr>
    <a:custClr name="Petrol 4">
      <a:srgbClr val="007A93"/>
    </a:custClr>
    <a:custClr name="Petrol 5">
      <a:srgbClr val="00566A"/>
    </a:custClr>
    <a:custClr name="Petrol 6">
      <a:srgbClr val="004355"/>
    </a:custClr>
    <a:custClr>
      <a:srgbClr val="FFFFFF"/>
    </a:custClr>
    <a:custClr>
      <a:srgbClr val="FFFFFF"/>
    </a:custClr>
    <a:custClr>
      <a:srgbClr val="FFFFFF"/>
    </a:custClr>
    <a:custClr name="Deep Red 100%">
      <a:srgbClr val="71180C"/>
    </a:custClr>
    <a:custClr name="Deep Red 1">
      <a:srgbClr val="5A130A"/>
    </a:custClr>
    <a:custClr name="Deep Red 2">
      <a:srgbClr val="440E07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DAIMLER_PPT_CorpoS_01.potx" id="{EC543FD7-5EC4-4BA6-8D46-55751DB26C9A}" vid="{AC52DE23-0984-469A-AEB4-5459A6B76E0F}"/>
    </a:ext>
  </a:extLst>
</a:theme>
</file>

<file path=ppt/theme/theme2.xml><?xml version="1.0" encoding="utf-8"?>
<a:theme xmlns:a="http://schemas.openxmlformats.org/drawingml/2006/main" name="Office Theme">
  <a:themeElements>
    <a:clrScheme name="DAIMLER PPT">
      <a:dk1>
        <a:sysClr val="windowText" lastClr="000000"/>
      </a:dk1>
      <a:lt1>
        <a:sysClr val="window" lastClr="FFFFFF"/>
      </a:lt1>
      <a:dk2>
        <a:srgbClr val="E6E6E6"/>
      </a:dk2>
      <a:lt2>
        <a:srgbClr val="71180C"/>
      </a:lt2>
      <a:accent1>
        <a:srgbClr val="004355"/>
      </a:accent1>
      <a:accent2>
        <a:srgbClr val="00677F"/>
      </a:accent2>
      <a:accent3>
        <a:srgbClr val="007A93"/>
      </a:accent3>
      <a:accent4>
        <a:srgbClr val="A6CAD8"/>
      </a:accent4>
      <a:accent5>
        <a:srgbClr val="444444"/>
      </a:accent5>
      <a:accent6>
        <a:srgbClr val="9E9E9E"/>
      </a:accent6>
      <a:hlink>
        <a:srgbClr val="000000"/>
      </a:hlink>
      <a:folHlink>
        <a:srgbClr val="000000"/>
      </a:folHlink>
    </a:clrScheme>
    <a:fontScheme name="DAIMLER PPT">
      <a:majorFont>
        <a:latin typeface="Daimler CS"/>
        <a:ea typeface=""/>
        <a:cs typeface=""/>
      </a:majorFont>
      <a:minorFont>
        <a:latin typeface="Daimler C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AIMLER PPT">
      <a:dk1>
        <a:sysClr val="windowText" lastClr="000000"/>
      </a:dk1>
      <a:lt1>
        <a:sysClr val="window" lastClr="FFFFFF"/>
      </a:lt1>
      <a:dk2>
        <a:srgbClr val="E6E6E6"/>
      </a:dk2>
      <a:lt2>
        <a:srgbClr val="71180C"/>
      </a:lt2>
      <a:accent1>
        <a:srgbClr val="004355"/>
      </a:accent1>
      <a:accent2>
        <a:srgbClr val="00677F"/>
      </a:accent2>
      <a:accent3>
        <a:srgbClr val="007A93"/>
      </a:accent3>
      <a:accent4>
        <a:srgbClr val="A6CAD8"/>
      </a:accent4>
      <a:accent5>
        <a:srgbClr val="444444"/>
      </a:accent5>
      <a:accent6>
        <a:srgbClr val="9E9E9E"/>
      </a:accent6>
      <a:hlink>
        <a:srgbClr val="000000"/>
      </a:hlink>
      <a:folHlink>
        <a:srgbClr val="000000"/>
      </a:folHlink>
    </a:clrScheme>
    <a:fontScheme name="DAIMLER PPT">
      <a:majorFont>
        <a:latin typeface="Daimler CS"/>
        <a:ea typeface=""/>
        <a:cs typeface=""/>
      </a:majorFont>
      <a:minorFont>
        <a:latin typeface="Daimler C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DAIMLER_PPT_CorpoS_EN</Template>
  <TotalTime>600</TotalTime>
  <Words>802</Words>
  <Application>Microsoft Office PowerPoint</Application>
  <PresentationFormat>Custom</PresentationFormat>
  <Paragraphs>159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CorpoS</vt:lpstr>
      <vt:lpstr>Daimler CS</vt:lpstr>
      <vt:lpstr>ＭＳ Ｐゴシック</vt:lpstr>
      <vt:lpstr>宋体</vt:lpstr>
      <vt:lpstr>Arial</vt:lpstr>
      <vt:lpstr>DAIMLER_PPT_CorpoS_EN</vt:lpstr>
      <vt:lpstr>think-cell Slide</vt:lpstr>
      <vt:lpstr>PowerPoint Presentation</vt:lpstr>
      <vt:lpstr>Content</vt:lpstr>
      <vt:lpstr>Agenda</vt:lpstr>
      <vt:lpstr>PowerPoint Presentation</vt:lpstr>
      <vt:lpstr>According to the national standard, we classify PM2.5 result into 6 Air Quality Levels</vt:lpstr>
      <vt:lpstr>Agenda</vt:lpstr>
      <vt:lpstr>Original Data has 52,584 rows and 18 columns</vt:lpstr>
      <vt:lpstr>Data preprocessing 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Agenda</vt:lpstr>
      <vt:lpstr>Basic Questions to be answered</vt:lpstr>
      <vt:lpstr>Insight sharing</vt:lpstr>
      <vt:lpstr>Insight sharing</vt:lpstr>
      <vt:lpstr>Insight sharing</vt:lpstr>
      <vt:lpstr>Insight sharing</vt:lpstr>
      <vt:lpstr>Insight sharing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chart with image/headline</dc:title>
  <cp:lastModifiedBy>Chen Wu</cp:lastModifiedBy>
  <cp:revision>1907</cp:revision>
  <cp:lastPrinted>2016-05-18T11:15:26Z</cp:lastPrinted>
  <dcterms:created xsi:type="dcterms:W3CDTF">2016-01-19T09:13:41Z</dcterms:created>
  <dcterms:modified xsi:type="dcterms:W3CDTF">2019-04-21T12:20:53Z</dcterms:modified>
</cp:coreProperties>
</file>