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FB251-5F4A-7F43-8A37-646F9401D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45A8B-2BA0-C643-88B1-B56898B3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78D36-EC5E-2D4B-97B5-B8BA8C31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6627-9DCC-4C44-95A2-6DEFDB9AC54D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7B945-66F6-2547-9EDC-D953BBF2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7E88B-F619-4142-9242-16EDA862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735-44BD-DC4B-8AC9-C3AE0F4D8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63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109FB-1488-A844-9F86-7232F40F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AFEF0C-2A6B-AE43-84EF-656B53200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396D4-C96A-BE47-B4AE-FA6AB2AE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6627-9DCC-4C44-95A2-6DEFDB9AC54D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4515B-3280-C646-89A0-BA8B7AE1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21B59-B1DE-DE4C-A8A0-4C24AEEF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735-44BD-DC4B-8AC9-C3AE0F4D8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57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C629E3-BA3F-CB49-9C92-4618BDCA7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B730F-A183-3945-AC28-A5EEBB840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30A71-3362-244A-A5D9-F53013A6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6627-9DCC-4C44-95A2-6DEFDB9AC54D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40A88-307A-8642-88C6-5A590D4B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61FB3-55A6-C241-A1A4-D0252175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735-44BD-DC4B-8AC9-C3AE0F4D8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83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EAF94-81E2-2F4A-83FE-D6BF2D24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0D881-7EBB-214C-B38B-7BB428AB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3AF61-D7E6-0E44-B1DF-5F22F4FB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6627-9DCC-4C44-95A2-6DEFDB9AC54D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3164B-638C-664D-ACF3-D128E0C8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15DF8-36B5-6342-945F-6A3C6E88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735-44BD-DC4B-8AC9-C3AE0F4D8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6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D605D-4A75-864F-9E52-CFCE1FAC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1C75C4-F3A2-234B-BDEF-D53BA729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89573-7904-7E40-805C-0A8EBE75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6627-9DCC-4C44-95A2-6DEFDB9AC54D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3BAEA-C48A-444F-B05F-60396C84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439A0-8167-1B47-9951-F5D0449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735-44BD-DC4B-8AC9-C3AE0F4D8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981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67264-B75A-A24F-B6ED-8C46CAC8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1930F-8CE8-C942-9DC8-BA723664C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10E87E-FFF5-5A4B-A0AF-0DE5F3EE2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28568-2446-8D49-BB62-0A9E1E5A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6627-9DCC-4C44-95A2-6DEFDB9AC54D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4C0A2-9B55-FE4F-AB30-AAC2B0B9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FED81F-FE6C-6547-B081-3E0747D3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735-44BD-DC4B-8AC9-C3AE0F4D8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F0F5A-AEBB-8146-81DD-4EF5804F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6591F-D690-0D4C-9D34-29C54F84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0252A-00F4-1045-B3E1-3C31F5128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D0310A-DA5D-C344-A965-7587A2FAD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894B3D-9F65-7B44-BE76-53A087A54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0A11AA-E510-144E-A310-17BB3B73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6627-9DCC-4C44-95A2-6DEFDB9AC54D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943D99-4CEC-8440-8C5A-16490FFD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624BC2-5CD8-984F-BB36-64C32FA2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735-44BD-DC4B-8AC9-C3AE0F4D8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51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C464D-2DC7-B047-A8BD-4FA765B8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25B8B-FB4A-F048-A61F-A90F0589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6627-9DCC-4C44-95A2-6DEFDB9AC54D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2F61E4-68B3-8C44-BB27-37E6D1B5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AB10B4-1EDA-D143-8934-7B42FA34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735-44BD-DC4B-8AC9-C3AE0F4D8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5B3DBB-22D6-8A4B-8973-99768517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6627-9DCC-4C44-95A2-6DEFDB9AC54D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10DB51-C75E-CC40-9B9B-E3966D3D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A1626B-0AFE-DD4F-8EBB-5038DD05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735-44BD-DC4B-8AC9-C3AE0F4D8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15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1231-E62F-A047-A44A-0F1ED63A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F99A8-3E7B-5A47-AB6A-08B59063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BB8385-9059-9D43-8C0E-EA817D193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707EF4-1513-8D47-98CC-E173E7E1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6627-9DCC-4C44-95A2-6DEFDB9AC54D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98BC2-913B-044E-B081-78DEBC59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159BD-7A5F-BF48-BE53-0D7E13B1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735-44BD-DC4B-8AC9-C3AE0F4D8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56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1D2BA-0EFB-2246-ACBA-40E7F2B7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37F500-2330-DF4D-AFCB-7026FB64A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7723B3-FF61-494D-B60D-722B9235E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002B6A-D77B-2A46-AA0C-2E9AF35E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6627-9DCC-4C44-95A2-6DEFDB9AC54D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B7EC4-5570-E942-94D9-C18B67A2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C1C35E-B689-B34A-A90E-9D255717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735-44BD-DC4B-8AC9-C3AE0F4D8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661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181C34-FBE7-B343-BECC-0958564C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1E8620-D760-0B48-BAB6-E7C812F4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A1138-21C0-4742-A78A-F3D633CFA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56627-9DCC-4C44-95A2-6DEFDB9AC54D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F3B67-C3D0-324F-8DAA-91C732B4D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6D655-B773-5541-A6B2-E2ABE00D0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C735-44BD-DC4B-8AC9-C3AE0F4D87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70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85F69DB1-B6CE-C942-B3F8-342AFEC03C98}"/>
              </a:ext>
            </a:extLst>
          </p:cNvPr>
          <p:cNvGrpSpPr/>
          <p:nvPr/>
        </p:nvGrpSpPr>
        <p:grpSpPr>
          <a:xfrm>
            <a:off x="941986" y="409768"/>
            <a:ext cx="2882043" cy="2353691"/>
            <a:chOff x="1189124" y="409768"/>
            <a:chExt cx="2882043" cy="2353691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1D2AEAF5-C5BB-C042-8CDC-CDE262290D11}"/>
                </a:ext>
              </a:extLst>
            </p:cNvPr>
            <p:cNvGrpSpPr/>
            <p:nvPr/>
          </p:nvGrpSpPr>
          <p:grpSpPr>
            <a:xfrm>
              <a:off x="1189124" y="1161699"/>
              <a:ext cx="2515456" cy="1601760"/>
              <a:chOff x="1262691" y="342133"/>
              <a:chExt cx="2515456" cy="1601760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C69D5CCC-33A2-CD49-A279-23D3533F6EA0}"/>
                  </a:ext>
                </a:extLst>
              </p:cNvPr>
              <p:cNvGrpSpPr/>
              <p:nvPr/>
            </p:nvGrpSpPr>
            <p:grpSpPr>
              <a:xfrm>
                <a:off x="1262691" y="342133"/>
                <a:ext cx="2515456" cy="905838"/>
                <a:chOff x="1262691" y="342133"/>
                <a:chExt cx="2515456" cy="905838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891DB0C6-AFD1-074C-8B65-B32F1B6209E1}"/>
                    </a:ext>
                  </a:extLst>
                </p:cNvPr>
                <p:cNvSpPr/>
                <p:nvPr/>
              </p:nvSpPr>
              <p:spPr>
                <a:xfrm>
                  <a:off x="1262691" y="1001391"/>
                  <a:ext cx="246580" cy="2465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9CD48DF9-CE23-F24C-AC62-532F96E6FDCE}"/>
                    </a:ext>
                  </a:extLst>
                </p:cNvPr>
                <p:cNvSpPr/>
                <p:nvPr/>
              </p:nvSpPr>
              <p:spPr>
                <a:xfrm>
                  <a:off x="2141131" y="1001391"/>
                  <a:ext cx="246580" cy="2465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2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F29847EB-803C-4E41-88DC-E459DC19C550}"/>
                    </a:ext>
                  </a:extLst>
                </p:cNvPr>
                <p:cNvCxnSpPr>
                  <a:stCxn id="4" idx="6"/>
                  <a:endCxn id="5" idx="2"/>
                </p:cNvCxnSpPr>
                <p:nvPr/>
              </p:nvCxnSpPr>
              <p:spPr>
                <a:xfrm>
                  <a:off x="1509271" y="1124681"/>
                  <a:ext cx="6318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1D7E352B-3817-EA4F-86CC-D9707B38D467}"/>
                    </a:ext>
                  </a:extLst>
                </p:cNvPr>
                <p:cNvSpPr/>
                <p:nvPr/>
              </p:nvSpPr>
              <p:spPr>
                <a:xfrm>
                  <a:off x="2653127" y="342133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D61214DA-4571-FE40-822A-DA0FE5F89859}"/>
                    </a:ext>
                  </a:extLst>
                </p:cNvPr>
                <p:cNvSpPr/>
                <p:nvPr/>
              </p:nvSpPr>
              <p:spPr>
                <a:xfrm>
                  <a:off x="3531567" y="342133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D43457A2-C5E0-C041-9F91-FA6372BD5163}"/>
                    </a:ext>
                  </a:extLst>
                </p:cNvPr>
                <p:cNvCxnSpPr>
                  <a:stCxn id="10" idx="6"/>
                  <a:endCxn id="11" idx="2"/>
                </p:cNvCxnSpPr>
                <p:nvPr/>
              </p:nvCxnSpPr>
              <p:spPr>
                <a:xfrm>
                  <a:off x="2899707" y="465423"/>
                  <a:ext cx="6318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曲线连接符 13">
                  <a:extLst>
                    <a:ext uri="{FF2B5EF4-FFF2-40B4-BE49-F238E27FC236}">
                      <a16:creationId xmlns:a16="http://schemas.microsoft.com/office/drawing/2014/main" id="{C5581604-4620-3345-860B-051911D0500C}"/>
                    </a:ext>
                  </a:extLst>
                </p:cNvPr>
                <p:cNvCxnSpPr>
                  <a:cxnSpLocks/>
                  <a:endCxn id="10" idx="2"/>
                </p:cNvCxnSpPr>
                <p:nvPr/>
              </p:nvCxnSpPr>
              <p:spPr>
                <a:xfrm rot="5400000" flipH="1" flipV="1">
                  <a:off x="2183706" y="531974"/>
                  <a:ext cx="535972" cy="40287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FD44FBB0-D8FB-854B-BDC1-1994E95F2132}"/>
                  </a:ext>
                </a:extLst>
              </p:cNvPr>
              <p:cNvGrpSpPr/>
              <p:nvPr/>
            </p:nvGrpSpPr>
            <p:grpSpPr>
              <a:xfrm>
                <a:off x="1820491" y="1348362"/>
                <a:ext cx="859531" cy="595531"/>
                <a:chOff x="1872513" y="1391650"/>
                <a:chExt cx="859531" cy="595531"/>
              </a:xfrm>
            </p:grpSpPr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43070A5F-7FDE-014F-9392-BFE9FB1D5DBD}"/>
                    </a:ext>
                  </a:extLst>
                </p:cNvPr>
                <p:cNvSpPr txBox="1"/>
                <p:nvPr/>
              </p:nvSpPr>
              <p:spPr>
                <a:xfrm>
                  <a:off x="1872513" y="1617849"/>
                  <a:ext cx="8595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master</a:t>
                  </a:r>
                  <a:endParaRPr kumimoji="1" lang="zh-CN" altLang="en-US" dirty="0"/>
                </a:p>
              </p:txBody>
            </p:sp>
            <p:sp>
              <p:nvSpPr>
                <p:cNvPr id="70" name="右箭头 69">
                  <a:extLst>
                    <a:ext uri="{FF2B5EF4-FFF2-40B4-BE49-F238E27FC236}">
                      <a16:creationId xmlns:a16="http://schemas.microsoft.com/office/drawing/2014/main" id="{22B95317-A668-4B48-9FF4-DA9CE6BD3CBB}"/>
                    </a:ext>
                  </a:extLst>
                </p:cNvPr>
                <p:cNvSpPr/>
                <p:nvPr/>
              </p:nvSpPr>
              <p:spPr>
                <a:xfrm rot="16200000">
                  <a:off x="2197197" y="1373440"/>
                  <a:ext cx="210162" cy="2465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E307954C-B15A-594D-A802-905EE5F136E9}"/>
                </a:ext>
              </a:extLst>
            </p:cNvPr>
            <p:cNvGrpSpPr/>
            <p:nvPr/>
          </p:nvGrpSpPr>
          <p:grpSpPr>
            <a:xfrm>
              <a:off x="3091412" y="409768"/>
              <a:ext cx="979755" cy="628642"/>
              <a:chOff x="3091412" y="409768"/>
              <a:chExt cx="979755" cy="628642"/>
            </a:xfrm>
          </p:grpSpPr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58733036-1603-3041-933F-B1FEBFA10068}"/>
                  </a:ext>
                </a:extLst>
              </p:cNvPr>
              <p:cNvSpPr txBox="1"/>
              <p:nvPr/>
            </p:nvSpPr>
            <p:spPr>
              <a:xfrm>
                <a:off x="3091412" y="409768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develop</a:t>
                </a:r>
              </a:p>
            </p:txBody>
          </p:sp>
          <p:sp>
            <p:nvSpPr>
              <p:cNvPr id="90" name="右箭头 89">
                <a:extLst>
                  <a:ext uri="{FF2B5EF4-FFF2-40B4-BE49-F238E27FC236}">
                    <a16:creationId xmlns:a16="http://schemas.microsoft.com/office/drawing/2014/main" id="{D5AD7854-6453-3C47-8782-AA950AEE9D9F}"/>
                  </a:ext>
                </a:extLst>
              </p:cNvPr>
              <p:cNvSpPr/>
              <p:nvPr/>
            </p:nvSpPr>
            <p:spPr>
              <a:xfrm rot="5400000">
                <a:off x="3476208" y="810038"/>
                <a:ext cx="210162" cy="24658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EB38C802-4A99-3844-9545-1C34A7194ADE}"/>
              </a:ext>
            </a:extLst>
          </p:cNvPr>
          <p:cNvGrpSpPr/>
          <p:nvPr/>
        </p:nvGrpSpPr>
        <p:grpSpPr>
          <a:xfrm>
            <a:off x="941986" y="3571339"/>
            <a:ext cx="4085228" cy="2414523"/>
            <a:chOff x="1248145" y="3571339"/>
            <a:chExt cx="4085228" cy="2414523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831C87EC-F60D-5D44-BF11-83D064D8EBE7}"/>
                </a:ext>
              </a:extLst>
            </p:cNvPr>
            <p:cNvGrpSpPr/>
            <p:nvPr/>
          </p:nvGrpSpPr>
          <p:grpSpPr>
            <a:xfrm>
              <a:off x="1248145" y="4354847"/>
              <a:ext cx="4085228" cy="1631015"/>
              <a:chOff x="1262691" y="3429000"/>
              <a:chExt cx="4085228" cy="1631015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A1E7A906-5B53-2B4F-8A5C-94B3734FF125}"/>
                  </a:ext>
                </a:extLst>
              </p:cNvPr>
              <p:cNvGrpSpPr/>
              <p:nvPr/>
            </p:nvGrpSpPr>
            <p:grpSpPr>
              <a:xfrm>
                <a:off x="1262691" y="3429000"/>
                <a:ext cx="3788207" cy="912194"/>
                <a:chOff x="1039584" y="2549849"/>
                <a:chExt cx="3788207" cy="912194"/>
              </a:xfrm>
            </p:grpSpPr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50307937-184C-3D4B-A126-7DECD68DA77A}"/>
                    </a:ext>
                  </a:extLst>
                </p:cNvPr>
                <p:cNvSpPr/>
                <p:nvPr/>
              </p:nvSpPr>
              <p:spPr>
                <a:xfrm>
                  <a:off x="1039584" y="3215463"/>
                  <a:ext cx="246580" cy="2465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7A12B817-36EB-0741-8F9C-DAEF20BE3991}"/>
                    </a:ext>
                  </a:extLst>
                </p:cNvPr>
                <p:cNvSpPr/>
                <p:nvPr/>
              </p:nvSpPr>
              <p:spPr>
                <a:xfrm>
                  <a:off x="1918024" y="3215463"/>
                  <a:ext cx="246580" cy="2465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2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" name="直线箭头连接符 18">
                  <a:extLst>
                    <a:ext uri="{FF2B5EF4-FFF2-40B4-BE49-F238E27FC236}">
                      <a16:creationId xmlns:a16="http://schemas.microsoft.com/office/drawing/2014/main" id="{9D7EE77E-DD30-554B-9662-3F8C6AD370F4}"/>
                    </a:ext>
                  </a:extLst>
                </p:cNvPr>
                <p:cNvCxnSpPr/>
                <p:nvPr/>
              </p:nvCxnSpPr>
              <p:spPr>
                <a:xfrm>
                  <a:off x="1286164" y="3338753"/>
                  <a:ext cx="6318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42D3884E-4F7C-9D49-B2B6-B3DB97EA5A9A}"/>
                    </a:ext>
                  </a:extLst>
                </p:cNvPr>
                <p:cNvSpPr/>
                <p:nvPr/>
              </p:nvSpPr>
              <p:spPr>
                <a:xfrm>
                  <a:off x="2430020" y="2549849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EDC5C8F3-6473-474B-A3DA-C650E734AD6D}"/>
                    </a:ext>
                  </a:extLst>
                </p:cNvPr>
                <p:cNvSpPr/>
                <p:nvPr/>
              </p:nvSpPr>
              <p:spPr>
                <a:xfrm>
                  <a:off x="3308460" y="2549849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cxnSp>
              <p:nvCxnSpPr>
                <p:cNvPr id="22" name="直线箭头连接符 21">
                  <a:extLst>
                    <a:ext uri="{FF2B5EF4-FFF2-40B4-BE49-F238E27FC236}">
                      <a16:creationId xmlns:a16="http://schemas.microsoft.com/office/drawing/2014/main" id="{90D07DBC-D0D7-1B45-81FE-BAF75FC702D4}"/>
                    </a:ext>
                  </a:extLst>
                </p:cNvPr>
                <p:cNvCxnSpPr/>
                <p:nvPr/>
              </p:nvCxnSpPr>
              <p:spPr>
                <a:xfrm>
                  <a:off x="2676600" y="2673139"/>
                  <a:ext cx="6318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曲线连接符 22">
                  <a:extLst>
                    <a:ext uri="{FF2B5EF4-FFF2-40B4-BE49-F238E27FC236}">
                      <a16:creationId xmlns:a16="http://schemas.microsoft.com/office/drawing/2014/main" id="{6402EF1D-4E84-DE49-9F23-F4AA39D3DACA}"/>
                    </a:ext>
                  </a:extLst>
                </p:cNvPr>
                <p:cNvCxnSpPr>
                  <a:cxnSpLocks/>
                  <a:endCxn id="20" idx="2"/>
                </p:cNvCxnSpPr>
                <p:nvPr/>
              </p:nvCxnSpPr>
              <p:spPr>
                <a:xfrm rot="5400000" flipH="1" flipV="1">
                  <a:off x="1960599" y="2739690"/>
                  <a:ext cx="535972" cy="40287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379258EC-9074-8344-8145-2F740A8CF5CF}"/>
                    </a:ext>
                  </a:extLst>
                </p:cNvPr>
                <p:cNvSpPr/>
                <p:nvPr/>
              </p:nvSpPr>
              <p:spPr>
                <a:xfrm>
                  <a:off x="3702771" y="3215463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9231593D-4FB4-BD4E-8928-0110B32A009F}"/>
                    </a:ext>
                  </a:extLst>
                </p:cNvPr>
                <p:cNvSpPr/>
                <p:nvPr/>
              </p:nvSpPr>
              <p:spPr>
                <a:xfrm>
                  <a:off x="4581211" y="3215463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  <p:cxnSp>
              <p:nvCxnSpPr>
                <p:cNvPr id="27" name="直线箭头连接符 26">
                  <a:extLst>
                    <a:ext uri="{FF2B5EF4-FFF2-40B4-BE49-F238E27FC236}">
                      <a16:creationId xmlns:a16="http://schemas.microsoft.com/office/drawing/2014/main" id="{0ECEB0F6-7152-CD44-98CA-01BEC7D4AD94}"/>
                    </a:ext>
                  </a:extLst>
                </p:cNvPr>
                <p:cNvCxnSpPr/>
                <p:nvPr/>
              </p:nvCxnSpPr>
              <p:spPr>
                <a:xfrm>
                  <a:off x="3949351" y="3338753"/>
                  <a:ext cx="6318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线箭头连接符 27">
                  <a:extLst>
                    <a:ext uri="{FF2B5EF4-FFF2-40B4-BE49-F238E27FC236}">
                      <a16:creationId xmlns:a16="http://schemas.microsoft.com/office/drawing/2014/main" id="{861F7E64-AA8D-D541-A48D-3E25F33F53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64604" y="3335575"/>
                  <a:ext cx="1538167" cy="63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F22C3C3D-3CE0-4743-8CF4-EDCF9DABBC08}"/>
                  </a:ext>
                </a:extLst>
              </p:cNvPr>
              <p:cNvGrpSpPr/>
              <p:nvPr/>
            </p:nvGrpSpPr>
            <p:grpSpPr>
              <a:xfrm>
                <a:off x="4488388" y="4464484"/>
                <a:ext cx="859531" cy="595531"/>
                <a:chOff x="1872513" y="1391650"/>
                <a:chExt cx="859531" cy="595531"/>
              </a:xfrm>
            </p:grpSpPr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107941E9-A1D5-2C47-852F-F6B957415094}"/>
                    </a:ext>
                  </a:extLst>
                </p:cNvPr>
                <p:cNvSpPr txBox="1"/>
                <p:nvPr/>
              </p:nvSpPr>
              <p:spPr>
                <a:xfrm>
                  <a:off x="1872513" y="1617849"/>
                  <a:ext cx="8595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master</a:t>
                  </a:r>
                  <a:endParaRPr kumimoji="1" lang="zh-CN" altLang="en-US" dirty="0"/>
                </a:p>
              </p:txBody>
            </p:sp>
            <p:sp>
              <p:nvSpPr>
                <p:cNvPr id="81" name="右箭头 80">
                  <a:extLst>
                    <a:ext uri="{FF2B5EF4-FFF2-40B4-BE49-F238E27FC236}">
                      <a16:creationId xmlns:a16="http://schemas.microsoft.com/office/drawing/2014/main" id="{37E1C1AD-304A-EB43-A9E2-5026ED3E3C47}"/>
                    </a:ext>
                  </a:extLst>
                </p:cNvPr>
                <p:cNvSpPr/>
                <p:nvPr/>
              </p:nvSpPr>
              <p:spPr>
                <a:xfrm rot="16200000">
                  <a:off x="2197197" y="1373440"/>
                  <a:ext cx="210162" cy="2465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2A051AB9-0B0C-5E4D-96C0-F2898A1F9EDB}"/>
                </a:ext>
              </a:extLst>
            </p:cNvPr>
            <p:cNvGrpSpPr/>
            <p:nvPr/>
          </p:nvGrpSpPr>
          <p:grpSpPr>
            <a:xfrm>
              <a:off x="3178157" y="3571339"/>
              <a:ext cx="979755" cy="628642"/>
              <a:chOff x="3091412" y="409768"/>
              <a:chExt cx="979755" cy="628642"/>
            </a:xfrm>
          </p:grpSpPr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A9CC7AC4-3194-4247-8EBD-F63949FC7108}"/>
                  </a:ext>
                </a:extLst>
              </p:cNvPr>
              <p:cNvSpPr txBox="1"/>
              <p:nvPr/>
            </p:nvSpPr>
            <p:spPr>
              <a:xfrm>
                <a:off x="3091412" y="409768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develop</a:t>
                </a:r>
              </a:p>
            </p:txBody>
          </p:sp>
          <p:sp>
            <p:nvSpPr>
              <p:cNvPr id="99" name="右箭头 98">
                <a:extLst>
                  <a:ext uri="{FF2B5EF4-FFF2-40B4-BE49-F238E27FC236}">
                    <a16:creationId xmlns:a16="http://schemas.microsoft.com/office/drawing/2014/main" id="{74CEACAB-DFCB-6243-B95D-49E5DC657F70}"/>
                  </a:ext>
                </a:extLst>
              </p:cNvPr>
              <p:cNvSpPr/>
              <p:nvPr/>
            </p:nvSpPr>
            <p:spPr>
              <a:xfrm rot="5400000">
                <a:off x="3476208" y="810038"/>
                <a:ext cx="210162" cy="24658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092D10B-B670-B740-AE7F-BE6B38FEE72C}"/>
              </a:ext>
            </a:extLst>
          </p:cNvPr>
          <p:cNvGrpSpPr/>
          <p:nvPr/>
        </p:nvGrpSpPr>
        <p:grpSpPr>
          <a:xfrm>
            <a:off x="7155650" y="3451456"/>
            <a:ext cx="4676520" cy="2368134"/>
            <a:chOff x="7302463" y="2477164"/>
            <a:chExt cx="4676520" cy="2368134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4FA7AB45-117F-664F-A6DD-BD7A618F9A52}"/>
                </a:ext>
              </a:extLst>
            </p:cNvPr>
            <p:cNvGrpSpPr/>
            <p:nvPr/>
          </p:nvGrpSpPr>
          <p:grpSpPr>
            <a:xfrm>
              <a:off x="7302463" y="3219483"/>
              <a:ext cx="4288779" cy="1625815"/>
              <a:chOff x="7302463" y="3219483"/>
              <a:chExt cx="4288779" cy="1625815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CA9D45FA-A437-8D46-88A8-56BEE0CB4B5A}"/>
                  </a:ext>
                </a:extLst>
              </p:cNvPr>
              <p:cNvGrpSpPr/>
              <p:nvPr/>
            </p:nvGrpSpPr>
            <p:grpSpPr>
              <a:xfrm>
                <a:off x="7302463" y="3219483"/>
                <a:ext cx="4288779" cy="912194"/>
                <a:chOff x="534728" y="4868005"/>
                <a:chExt cx="4288779" cy="912194"/>
              </a:xfrm>
            </p:grpSpPr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C223DE85-FB72-424C-BB18-1F97D4C56F7A}"/>
                    </a:ext>
                  </a:extLst>
                </p:cNvPr>
                <p:cNvSpPr/>
                <p:nvPr/>
              </p:nvSpPr>
              <p:spPr>
                <a:xfrm>
                  <a:off x="534728" y="5533619"/>
                  <a:ext cx="246580" cy="2465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1E919EEE-F144-384E-8F56-5922E5204F23}"/>
                    </a:ext>
                  </a:extLst>
                </p:cNvPr>
                <p:cNvSpPr/>
                <p:nvPr/>
              </p:nvSpPr>
              <p:spPr>
                <a:xfrm>
                  <a:off x="1413168" y="5533619"/>
                  <a:ext cx="246580" cy="2465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2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9" name="直线箭头连接符 48">
                  <a:extLst>
                    <a:ext uri="{FF2B5EF4-FFF2-40B4-BE49-F238E27FC236}">
                      <a16:creationId xmlns:a16="http://schemas.microsoft.com/office/drawing/2014/main" id="{AACE3489-F110-BB4C-AFA5-DE8CAF3284A6}"/>
                    </a:ext>
                  </a:extLst>
                </p:cNvPr>
                <p:cNvCxnSpPr/>
                <p:nvPr/>
              </p:nvCxnSpPr>
              <p:spPr>
                <a:xfrm>
                  <a:off x="781308" y="5656909"/>
                  <a:ext cx="6318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50C8BAE1-E6CD-9642-B3D8-6DC162E0DABC}"/>
                    </a:ext>
                  </a:extLst>
                </p:cNvPr>
                <p:cNvSpPr/>
                <p:nvPr/>
              </p:nvSpPr>
              <p:spPr>
                <a:xfrm>
                  <a:off x="1925164" y="4868005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B098067B-082D-C84E-AB5E-A4E932CB67FF}"/>
                    </a:ext>
                  </a:extLst>
                </p:cNvPr>
                <p:cNvSpPr/>
                <p:nvPr/>
              </p:nvSpPr>
              <p:spPr>
                <a:xfrm>
                  <a:off x="2803604" y="4868005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cxnSp>
              <p:nvCxnSpPr>
                <p:cNvPr id="52" name="直线箭头连接符 51">
                  <a:extLst>
                    <a:ext uri="{FF2B5EF4-FFF2-40B4-BE49-F238E27FC236}">
                      <a16:creationId xmlns:a16="http://schemas.microsoft.com/office/drawing/2014/main" id="{34E39EB0-046A-7942-9688-BFEA8B13976C}"/>
                    </a:ext>
                  </a:extLst>
                </p:cNvPr>
                <p:cNvCxnSpPr/>
                <p:nvPr/>
              </p:nvCxnSpPr>
              <p:spPr>
                <a:xfrm>
                  <a:off x="2171744" y="4991295"/>
                  <a:ext cx="6318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曲线连接符 52">
                  <a:extLst>
                    <a:ext uri="{FF2B5EF4-FFF2-40B4-BE49-F238E27FC236}">
                      <a16:creationId xmlns:a16="http://schemas.microsoft.com/office/drawing/2014/main" id="{FFCE2B11-037F-3B49-8258-8454DEFB3BC8}"/>
                    </a:ext>
                  </a:extLst>
                </p:cNvPr>
                <p:cNvCxnSpPr>
                  <a:cxnSpLocks/>
                  <a:endCxn id="50" idx="2"/>
                </p:cNvCxnSpPr>
                <p:nvPr/>
              </p:nvCxnSpPr>
              <p:spPr>
                <a:xfrm rot="5400000" flipH="1" flipV="1">
                  <a:off x="1455743" y="5057846"/>
                  <a:ext cx="535972" cy="40287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FF0EBE7C-3F42-C74A-B68C-C9618E9B91B1}"/>
                    </a:ext>
                  </a:extLst>
                </p:cNvPr>
                <p:cNvSpPr/>
                <p:nvPr/>
              </p:nvSpPr>
              <p:spPr>
                <a:xfrm>
                  <a:off x="3197915" y="5533619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37A03291-C3C6-F542-A6FF-39AD2BE6844D}"/>
                    </a:ext>
                  </a:extLst>
                </p:cNvPr>
                <p:cNvSpPr/>
                <p:nvPr/>
              </p:nvSpPr>
              <p:spPr>
                <a:xfrm>
                  <a:off x="4076355" y="5533619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  <p:cxnSp>
              <p:nvCxnSpPr>
                <p:cNvPr id="56" name="直线箭头连接符 55">
                  <a:extLst>
                    <a:ext uri="{FF2B5EF4-FFF2-40B4-BE49-F238E27FC236}">
                      <a16:creationId xmlns:a16="http://schemas.microsoft.com/office/drawing/2014/main" id="{D20FAF3D-AA84-D948-8AC8-73EA43B8A7E9}"/>
                    </a:ext>
                  </a:extLst>
                </p:cNvPr>
                <p:cNvCxnSpPr/>
                <p:nvPr/>
              </p:nvCxnSpPr>
              <p:spPr>
                <a:xfrm>
                  <a:off x="3444495" y="5656909"/>
                  <a:ext cx="6318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箭头连接符 56">
                  <a:extLst>
                    <a:ext uri="{FF2B5EF4-FFF2-40B4-BE49-F238E27FC236}">
                      <a16:creationId xmlns:a16="http://schemas.microsoft.com/office/drawing/2014/main" id="{924F6690-17AA-1147-B34B-6F1F5C24E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9748" y="5653731"/>
                  <a:ext cx="1538167" cy="63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689E34F4-9584-C341-AEE8-913BA50056D6}"/>
                    </a:ext>
                  </a:extLst>
                </p:cNvPr>
                <p:cNvSpPr/>
                <p:nvPr/>
              </p:nvSpPr>
              <p:spPr>
                <a:xfrm>
                  <a:off x="4576927" y="4868005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7</a:t>
                  </a:r>
                  <a:endParaRPr kumimoji="1" lang="zh-CN" altLang="en-US" dirty="0"/>
                </a:p>
              </p:txBody>
            </p:sp>
            <p:cxnSp>
              <p:nvCxnSpPr>
                <p:cNvPr id="59" name="直线箭头连接符 58">
                  <a:extLst>
                    <a:ext uri="{FF2B5EF4-FFF2-40B4-BE49-F238E27FC236}">
                      <a16:creationId xmlns:a16="http://schemas.microsoft.com/office/drawing/2014/main" id="{1BA03EE7-9976-D642-969E-B5467A664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44472" y="4988117"/>
                  <a:ext cx="1538167" cy="63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曲线连接符 64">
                  <a:extLst>
                    <a:ext uri="{FF2B5EF4-FFF2-40B4-BE49-F238E27FC236}">
                      <a16:creationId xmlns:a16="http://schemas.microsoft.com/office/drawing/2014/main" id="{0ABB09CF-80AB-524E-899A-501EF0746D0D}"/>
                    </a:ext>
                  </a:extLst>
                </p:cNvPr>
                <p:cNvCxnSpPr>
                  <a:stCxn id="55" idx="6"/>
                  <a:endCxn id="58" idx="4"/>
                </p:cNvCxnSpPr>
                <p:nvPr/>
              </p:nvCxnSpPr>
              <p:spPr>
                <a:xfrm flipV="1">
                  <a:off x="4322935" y="5114585"/>
                  <a:ext cx="377282" cy="542324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16FDF960-5710-0B41-AB79-B9B6D1602EAE}"/>
                  </a:ext>
                </a:extLst>
              </p:cNvPr>
              <p:cNvGrpSpPr/>
              <p:nvPr/>
            </p:nvGrpSpPr>
            <p:grpSpPr>
              <a:xfrm>
                <a:off x="10537614" y="4249767"/>
                <a:ext cx="859531" cy="595531"/>
                <a:chOff x="1872513" y="1391650"/>
                <a:chExt cx="859531" cy="595531"/>
              </a:xfrm>
            </p:grpSpPr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6C22CA54-213A-2F4D-B923-3B2C80905435}"/>
                    </a:ext>
                  </a:extLst>
                </p:cNvPr>
                <p:cNvSpPr txBox="1"/>
                <p:nvPr/>
              </p:nvSpPr>
              <p:spPr>
                <a:xfrm>
                  <a:off x="1872513" y="1617849"/>
                  <a:ext cx="8595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master</a:t>
                  </a:r>
                  <a:endParaRPr kumimoji="1" lang="zh-CN" altLang="en-US" dirty="0"/>
                </a:p>
              </p:txBody>
            </p:sp>
            <p:sp>
              <p:nvSpPr>
                <p:cNvPr id="87" name="右箭头 86">
                  <a:extLst>
                    <a:ext uri="{FF2B5EF4-FFF2-40B4-BE49-F238E27FC236}">
                      <a16:creationId xmlns:a16="http://schemas.microsoft.com/office/drawing/2014/main" id="{48AC8D20-8662-7C46-A24F-F5D1258FF40C}"/>
                    </a:ext>
                  </a:extLst>
                </p:cNvPr>
                <p:cNvSpPr/>
                <p:nvPr/>
              </p:nvSpPr>
              <p:spPr>
                <a:xfrm rot="16200000">
                  <a:off x="2197197" y="1373440"/>
                  <a:ext cx="210162" cy="2465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4337231D-FBE2-C242-BE6B-3273D1B5B7D8}"/>
                </a:ext>
              </a:extLst>
            </p:cNvPr>
            <p:cNvGrpSpPr/>
            <p:nvPr/>
          </p:nvGrpSpPr>
          <p:grpSpPr>
            <a:xfrm>
              <a:off x="10999228" y="2477164"/>
              <a:ext cx="979755" cy="628642"/>
              <a:chOff x="3091412" y="409768"/>
              <a:chExt cx="979755" cy="628642"/>
            </a:xfrm>
          </p:grpSpPr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7272A76-84EE-A540-B426-573A8F958B1B}"/>
                  </a:ext>
                </a:extLst>
              </p:cNvPr>
              <p:cNvSpPr txBox="1"/>
              <p:nvPr/>
            </p:nvSpPr>
            <p:spPr>
              <a:xfrm>
                <a:off x="3091412" y="409768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develop</a:t>
                </a:r>
              </a:p>
            </p:txBody>
          </p:sp>
          <p:sp>
            <p:nvSpPr>
              <p:cNvPr id="103" name="右箭头 102">
                <a:extLst>
                  <a:ext uri="{FF2B5EF4-FFF2-40B4-BE49-F238E27FC236}">
                    <a16:creationId xmlns:a16="http://schemas.microsoft.com/office/drawing/2014/main" id="{972D676E-86B0-644B-9F65-EA894E1A0984}"/>
                  </a:ext>
                </a:extLst>
              </p:cNvPr>
              <p:cNvSpPr/>
              <p:nvPr/>
            </p:nvSpPr>
            <p:spPr>
              <a:xfrm rot="5400000">
                <a:off x="3476208" y="810038"/>
                <a:ext cx="210162" cy="24658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D5E658BE-6BB4-AF48-9559-658544D76AE7}"/>
              </a:ext>
            </a:extLst>
          </p:cNvPr>
          <p:cNvGrpSpPr/>
          <p:nvPr/>
        </p:nvGrpSpPr>
        <p:grpSpPr>
          <a:xfrm>
            <a:off x="7154829" y="286478"/>
            <a:ext cx="4677341" cy="2377748"/>
            <a:chOff x="7035099" y="286478"/>
            <a:chExt cx="4677341" cy="2377748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BC5A1B86-E257-F045-9B6B-3B28193C8219}"/>
                </a:ext>
              </a:extLst>
            </p:cNvPr>
            <p:cNvGrpSpPr/>
            <p:nvPr/>
          </p:nvGrpSpPr>
          <p:grpSpPr>
            <a:xfrm>
              <a:off x="7035099" y="1038410"/>
              <a:ext cx="4307193" cy="1625816"/>
              <a:chOff x="6938615" y="425161"/>
              <a:chExt cx="4307193" cy="1625816"/>
            </a:xfrm>
          </p:grpSpPr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764DE0D7-1C28-6F46-9B6F-40D5ACB863D2}"/>
                  </a:ext>
                </a:extLst>
              </p:cNvPr>
              <p:cNvGrpSpPr/>
              <p:nvPr/>
            </p:nvGrpSpPr>
            <p:grpSpPr>
              <a:xfrm>
                <a:off x="6938615" y="425161"/>
                <a:ext cx="4307193" cy="912194"/>
                <a:chOff x="659206" y="4620480"/>
                <a:chExt cx="4307193" cy="912194"/>
              </a:xfrm>
            </p:grpSpPr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69532DEF-D203-384B-A1B7-0836A63065FD}"/>
                    </a:ext>
                  </a:extLst>
                </p:cNvPr>
                <p:cNvSpPr/>
                <p:nvPr/>
              </p:nvSpPr>
              <p:spPr>
                <a:xfrm>
                  <a:off x="659206" y="5286094"/>
                  <a:ext cx="246580" cy="2465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9103E160-4AC0-FE4A-B1F1-375E1E76CF41}"/>
                    </a:ext>
                  </a:extLst>
                </p:cNvPr>
                <p:cNvSpPr/>
                <p:nvPr/>
              </p:nvSpPr>
              <p:spPr>
                <a:xfrm>
                  <a:off x="1537646" y="5286094"/>
                  <a:ext cx="246580" cy="2465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2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D73BB161-C283-AE44-9689-7A80E0731F3C}"/>
                    </a:ext>
                  </a:extLst>
                </p:cNvPr>
                <p:cNvCxnSpPr/>
                <p:nvPr/>
              </p:nvCxnSpPr>
              <p:spPr>
                <a:xfrm>
                  <a:off x="905786" y="5409384"/>
                  <a:ext cx="6318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464BDEDF-C264-AA4F-85B5-41A951D888E1}"/>
                    </a:ext>
                  </a:extLst>
                </p:cNvPr>
                <p:cNvSpPr/>
                <p:nvPr/>
              </p:nvSpPr>
              <p:spPr>
                <a:xfrm>
                  <a:off x="3841379" y="4620480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663851C9-CAA2-EF4A-9170-61A9705DD29A}"/>
                    </a:ext>
                  </a:extLst>
                </p:cNvPr>
                <p:cNvSpPr/>
                <p:nvPr/>
              </p:nvSpPr>
              <p:spPr>
                <a:xfrm>
                  <a:off x="4719819" y="4620480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37" name="直线箭头连接符 36">
                  <a:extLst>
                    <a:ext uri="{FF2B5EF4-FFF2-40B4-BE49-F238E27FC236}">
                      <a16:creationId xmlns:a16="http://schemas.microsoft.com/office/drawing/2014/main" id="{453D607F-5F46-9442-914E-82554952F3FE}"/>
                    </a:ext>
                  </a:extLst>
                </p:cNvPr>
                <p:cNvCxnSpPr>
                  <a:cxnSpLocks/>
                  <a:stCxn id="35" idx="6"/>
                  <a:endCxn id="36" idx="2"/>
                </p:cNvCxnSpPr>
                <p:nvPr/>
              </p:nvCxnSpPr>
              <p:spPr>
                <a:xfrm>
                  <a:off x="4087959" y="4743770"/>
                  <a:ext cx="6318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曲线连接符 37">
                  <a:extLst>
                    <a:ext uri="{FF2B5EF4-FFF2-40B4-BE49-F238E27FC236}">
                      <a16:creationId xmlns:a16="http://schemas.microsoft.com/office/drawing/2014/main" id="{0696C8FD-E0F6-DC44-AECD-8AEC8D5E3E0F}"/>
                    </a:ext>
                  </a:extLst>
                </p:cNvPr>
                <p:cNvCxnSpPr>
                  <a:cxnSpLocks/>
                  <a:endCxn id="35" idx="2"/>
                </p:cNvCxnSpPr>
                <p:nvPr/>
              </p:nvCxnSpPr>
              <p:spPr>
                <a:xfrm rot="5400000" flipH="1" flipV="1">
                  <a:off x="3371958" y="4810321"/>
                  <a:ext cx="535972" cy="40287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69144849-2853-7841-A5DC-EA913E8A1C06}"/>
                    </a:ext>
                  </a:extLst>
                </p:cNvPr>
                <p:cNvSpPr/>
                <p:nvPr/>
              </p:nvSpPr>
              <p:spPr>
                <a:xfrm>
                  <a:off x="2432699" y="5286094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4B4102B2-C888-2C45-B8A2-B23C6D95A0C1}"/>
                    </a:ext>
                  </a:extLst>
                </p:cNvPr>
                <p:cNvSpPr/>
                <p:nvPr/>
              </p:nvSpPr>
              <p:spPr>
                <a:xfrm>
                  <a:off x="3311139" y="5286094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  <p:cxnSp>
              <p:nvCxnSpPr>
                <p:cNvPr id="41" name="直线箭头连接符 40">
                  <a:extLst>
                    <a:ext uri="{FF2B5EF4-FFF2-40B4-BE49-F238E27FC236}">
                      <a16:creationId xmlns:a16="http://schemas.microsoft.com/office/drawing/2014/main" id="{588F71A7-6E4C-924E-97E9-D40439C3FCEF}"/>
                    </a:ext>
                  </a:extLst>
                </p:cNvPr>
                <p:cNvCxnSpPr/>
                <p:nvPr/>
              </p:nvCxnSpPr>
              <p:spPr>
                <a:xfrm>
                  <a:off x="2679279" y="5409384"/>
                  <a:ext cx="6318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箭头连接符 42">
                  <a:extLst>
                    <a:ext uri="{FF2B5EF4-FFF2-40B4-BE49-F238E27FC236}">
                      <a16:creationId xmlns:a16="http://schemas.microsoft.com/office/drawing/2014/main" id="{D65B1491-6D20-0340-8F4A-F6C4D13F678E}"/>
                    </a:ext>
                  </a:extLst>
                </p:cNvPr>
                <p:cNvCxnSpPr/>
                <p:nvPr/>
              </p:nvCxnSpPr>
              <p:spPr>
                <a:xfrm>
                  <a:off x="1789596" y="5409384"/>
                  <a:ext cx="6318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56C9BB04-B438-1E41-BDF3-2627902BEE22}"/>
                  </a:ext>
                </a:extLst>
              </p:cNvPr>
              <p:cNvGrpSpPr/>
              <p:nvPr/>
            </p:nvGrpSpPr>
            <p:grpSpPr>
              <a:xfrm>
                <a:off x="9306411" y="1455446"/>
                <a:ext cx="859531" cy="595531"/>
                <a:chOff x="1872513" y="1391650"/>
                <a:chExt cx="859531" cy="595531"/>
              </a:xfrm>
            </p:grpSpPr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6CD97F57-EC49-BA40-AF03-2817962CD79B}"/>
                    </a:ext>
                  </a:extLst>
                </p:cNvPr>
                <p:cNvSpPr txBox="1"/>
                <p:nvPr/>
              </p:nvSpPr>
              <p:spPr>
                <a:xfrm>
                  <a:off x="1872513" y="1617849"/>
                  <a:ext cx="8595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master</a:t>
                  </a:r>
                  <a:endParaRPr kumimoji="1" lang="zh-CN" altLang="en-US" dirty="0"/>
                </a:p>
              </p:txBody>
            </p:sp>
            <p:sp>
              <p:nvSpPr>
                <p:cNvPr id="84" name="右箭头 83">
                  <a:extLst>
                    <a:ext uri="{FF2B5EF4-FFF2-40B4-BE49-F238E27FC236}">
                      <a16:creationId xmlns:a16="http://schemas.microsoft.com/office/drawing/2014/main" id="{ED9A2329-6872-F745-8F92-7AF031797D8A}"/>
                    </a:ext>
                  </a:extLst>
                </p:cNvPr>
                <p:cNvSpPr/>
                <p:nvPr/>
              </p:nvSpPr>
              <p:spPr>
                <a:xfrm rot="16200000">
                  <a:off x="2197197" y="1373440"/>
                  <a:ext cx="210162" cy="2465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F8A9DCE1-0540-1645-940E-45E54C7F89F7}"/>
                </a:ext>
              </a:extLst>
            </p:cNvPr>
            <p:cNvGrpSpPr/>
            <p:nvPr/>
          </p:nvGrpSpPr>
          <p:grpSpPr>
            <a:xfrm>
              <a:off x="10732685" y="286478"/>
              <a:ext cx="979755" cy="628642"/>
              <a:chOff x="3091412" y="409768"/>
              <a:chExt cx="979755" cy="628642"/>
            </a:xfrm>
          </p:grpSpPr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A0AC773-D625-714D-ABB9-050E48FDB210}"/>
                  </a:ext>
                </a:extLst>
              </p:cNvPr>
              <p:cNvSpPr txBox="1"/>
              <p:nvPr/>
            </p:nvSpPr>
            <p:spPr>
              <a:xfrm>
                <a:off x="3091412" y="409768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develop</a:t>
                </a:r>
              </a:p>
            </p:txBody>
          </p:sp>
          <p:sp>
            <p:nvSpPr>
              <p:cNvPr id="107" name="右箭头 106">
                <a:extLst>
                  <a:ext uri="{FF2B5EF4-FFF2-40B4-BE49-F238E27FC236}">
                    <a16:creationId xmlns:a16="http://schemas.microsoft.com/office/drawing/2014/main" id="{ABFADA93-71A2-4142-B43A-B195F3C2533B}"/>
                  </a:ext>
                </a:extLst>
              </p:cNvPr>
              <p:cNvSpPr/>
              <p:nvPr/>
            </p:nvSpPr>
            <p:spPr>
              <a:xfrm rot="5400000">
                <a:off x="3476208" y="810038"/>
                <a:ext cx="210162" cy="24658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98D2AE3F-E3C8-B34E-B2AE-29430730661A}"/>
              </a:ext>
            </a:extLst>
          </p:cNvPr>
          <p:cNvSpPr txBox="1"/>
          <p:nvPr/>
        </p:nvSpPr>
        <p:spPr>
          <a:xfrm>
            <a:off x="892429" y="3014165"/>
            <a:ext cx="469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develop</a:t>
            </a:r>
            <a:r>
              <a:rPr kumimoji="1" lang="zh-CN" altLang="en-US" dirty="0"/>
              <a:t>分支从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分支上的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拉出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2FFAB4F-5E3E-A547-9062-2760DAD14E30}"/>
              </a:ext>
            </a:extLst>
          </p:cNvPr>
          <p:cNvSpPr txBox="1"/>
          <p:nvPr/>
        </p:nvSpPr>
        <p:spPr>
          <a:xfrm>
            <a:off x="941986" y="6053725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此时，别人在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上提交了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CFA5EBE-1955-254A-8146-F0EE46FC2267}"/>
              </a:ext>
            </a:extLst>
          </p:cNvPr>
          <p:cNvSpPr txBox="1"/>
          <p:nvPr/>
        </p:nvSpPr>
        <p:spPr>
          <a:xfrm>
            <a:off x="7685903" y="2891481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develop</a:t>
            </a:r>
            <a:r>
              <a:rPr kumimoji="1" lang="zh-CN" altLang="en-US" dirty="0"/>
              <a:t>上使用 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master</a:t>
            </a:r>
            <a:endParaRPr kumimoji="1"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90FCEE2-1CEB-1E49-BD50-2D44A3C483E1}"/>
              </a:ext>
            </a:extLst>
          </p:cNvPr>
          <p:cNvSpPr txBox="1"/>
          <p:nvPr/>
        </p:nvSpPr>
        <p:spPr>
          <a:xfrm>
            <a:off x="8130746" y="5931243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develop</a:t>
            </a:r>
            <a:r>
              <a:rPr kumimoji="1" lang="zh-CN" altLang="en-US" dirty="0"/>
              <a:t>上使用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10132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331099DA-F478-DB49-9180-578D4790237C}"/>
              </a:ext>
            </a:extLst>
          </p:cNvPr>
          <p:cNvGrpSpPr/>
          <p:nvPr/>
        </p:nvGrpSpPr>
        <p:grpSpPr>
          <a:xfrm>
            <a:off x="813178" y="379379"/>
            <a:ext cx="4677341" cy="2377748"/>
            <a:chOff x="7035099" y="286478"/>
            <a:chExt cx="4677341" cy="237774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1ABB570-9177-9949-839B-9F2F34FFE41F}"/>
                </a:ext>
              </a:extLst>
            </p:cNvPr>
            <p:cNvGrpSpPr/>
            <p:nvPr/>
          </p:nvGrpSpPr>
          <p:grpSpPr>
            <a:xfrm>
              <a:off x="7035099" y="1038410"/>
              <a:ext cx="4307193" cy="1625816"/>
              <a:chOff x="6938615" y="425161"/>
              <a:chExt cx="4307193" cy="1625816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11031170-48B8-594D-B40C-B9F82ED01E82}"/>
                  </a:ext>
                </a:extLst>
              </p:cNvPr>
              <p:cNvGrpSpPr/>
              <p:nvPr/>
            </p:nvGrpSpPr>
            <p:grpSpPr>
              <a:xfrm>
                <a:off x="6938615" y="425161"/>
                <a:ext cx="4307193" cy="912194"/>
                <a:chOff x="659206" y="4620480"/>
                <a:chExt cx="4307193" cy="912194"/>
              </a:xfrm>
            </p:grpSpPr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611C6C99-A482-3146-B6D3-6CE97F76EB7B}"/>
                    </a:ext>
                  </a:extLst>
                </p:cNvPr>
                <p:cNvSpPr/>
                <p:nvPr/>
              </p:nvSpPr>
              <p:spPr>
                <a:xfrm>
                  <a:off x="659206" y="5286094"/>
                  <a:ext cx="246580" cy="2465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57A4A801-CBBC-6C47-B735-C0C0BF41DF15}"/>
                    </a:ext>
                  </a:extLst>
                </p:cNvPr>
                <p:cNvSpPr/>
                <p:nvPr/>
              </p:nvSpPr>
              <p:spPr>
                <a:xfrm>
                  <a:off x="1537646" y="5286094"/>
                  <a:ext cx="246580" cy="2465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2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直线箭头连接符 46">
                  <a:extLst>
                    <a:ext uri="{FF2B5EF4-FFF2-40B4-BE49-F238E27FC236}">
                      <a16:creationId xmlns:a16="http://schemas.microsoft.com/office/drawing/2014/main" id="{CA081A9F-D6CD-8D47-B127-E275CCF2E16C}"/>
                    </a:ext>
                  </a:extLst>
                </p:cNvPr>
                <p:cNvCxnSpPr/>
                <p:nvPr/>
              </p:nvCxnSpPr>
              <p:spPr>
                <a:xfrm>
                  <a:off x="905786" y="5409384"/>
                  <a:ext cx="6318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C1219A30-5D96-D447-8547-0FF558A858B3}"/>
                    </a:ext>
                  </a:extLst>
                </p:cNvPr>
                <p:cNvSpPr/>
                <p:nvPr/>
              </p:nvSpPr>
              <p:spPr>
                <a:xfrm>
                  <a:off x="3841379" y="4620480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7</a:t>
                  </a:r>
                  <a:endParaRPr kumimoji="1" lang="zh-CN" altLang="en-US" dirty="0"/>
                </a:p>
              </p:txBody>
            </p:sp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86FEE110-D0AA-454B-BB88-8E9E1D75DCBB}"/>
                    </a:ext>
                  </a:extLst>
                </p:cNvPr>
                <p:cNvSpPr/>
                <p:nvPr/>
              </p:nvSpPr>
              <p:spPr>
                <a:xfrm>
                  <a:off x="4719819" y="4620480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8</a:t>
                  </a:r>
                  <a:endParaRPr kumimoji="1" lang="zh-CN" altLang="en-US" dirty="0"/>
                </a:p>
              </p:txBody>
            </p:sp>
            <p:cxnSp>
              <p:nvCxnSpPr>
                <p:cNvPr id="50" name="直线箭头连接符 49">
                  <a:extLst>
                    <a:ext uri="{FF2B5EF4-FFF2-40B4-BE49-F238E27FC236}">
                      <a16:creationId xmlns:a16="http://schemas.microsoft.com/office/drawing/2014/main" id="{576178C9-AF71-CF4B-8FF4-0C5549328E50}"/>
                    </a:ext>
                  </a:extLst>
                </p:cNvPr>
                <p:cNvCxnSpPr>
                  <a:stCxn id="48" idx="6"/>
                  <a:endCxn id="49" idx="2"/>
                </p:cNvCxnSpPr>
                <p:nvPr/>
              </p:nvCxnSpPr>
              <p:spPr>
                <a:xfrm>
                  <a:off x="4087959" y="4743770"/>
                  <a:ext cx="6318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曲线连接符 50">
                  <a:extLst>
                    <a:ext uri="{FF2B5EF4-FFF2-40B4-BE49-F238E27FC236}">
                      <a16:creationId xmlns:a16="http://schemas.microsoft.com/office/drawing/2014/main" id="{AB038F84-227B-6A49-9171-8D27979D5327}"/>
                    </a:ext>
                  </a:extLst>
                </p:cNvPr>
                <p:cNvCxnSpPr>
                  <a:cxnSpLocks/>
                  <a:endCxn id="48" idx="2"/>
                </p:cNvCxnSpPr>
                <p:nvPr/>
              </p:nvCxnSpPr>
              <p:spPr>
                <a:xfrm rot="5400000" flipH="1" flipV="1">
                  <a:off x="3371958" y="4810321"/>
                  <a:ext cx="535972" cy="40287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383FE6DF-1CC4-2A43-AB6E-9D6BADDD3B2A}"/>
                    </a:ext>
                  </a:extLst>
                </p:cNvPr>
                <p:cNvSpPr/>
                <p:nvPr/>
              </p:nvSpPr>
              <p:spPr>
                <a:xfrm>
                  <a:off x="2432699" y="5286094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EB86D0E1-EE25-4D44-8908-0838F4D30AF2}"/>
                    </a:ext>
                  </a:extLst>
                </p:cNvPr>
                <p:cNvSpPr/>
                <p:nvPr/>
              </p:nvSpPr>
              <p:spPr>
                <a:xfrm>
                  <a:off x="3311139" y="5286094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  <p:cxnSp>
              <p:nvCxnSpPr>
                <p:cNvPr id="54" name="直线箭头连接符 53">
                  <a:extLst>
                    <a:ext uri="{FF2B5EF4-FFF2-40B4-BE49-F238E27FC236}">
                      <a16:creationId xmlns:a16="http://schemas.microsoft.com/office/drawing/2014/main" id="{DC67CFA4-AD9F-A940-9A4F-292E48E0341D}"/>
                    </a:ext>
                  </a:extLst>
                </p:cNvPr>
                <p:cNvCxnSpPr/>
                <p:nvPr/>
              </p:nvCxnSpPr>
              <p:spPr>
                <a:xfrm>
                  <a:off x="2679279" y="5409384"/>
                  <a:ext cx="6318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箭头连接符 54">
                  <a:extLst>
                    <a:ext uri="{FF2B5EF4-FFF2-40B4-BE49-F238E27FC236}">
                      <a16:creationId xmlns:a16="http://schemas.microsoft.com/office/drawing/2014/main" id="{0FD9092F-D786-9A4D-92A2-2A6896BB2561}"/>
                    </a:ext>
                  </a:extLst>
                </p:cNvPr>
                <p:cNvCxnSpPr/>
                <p:nvPr/>
              </p:nvCxnSpPr>
              <p:spPr>
                <a:xfrm>
                  <a:off x="1789596" y="5409384"/>
                  <a:ext cx="6318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B11928C9-2237-3449-85F1-187C10FC85EB}"/>
                  </a:ext>
                </a:extLst>
              </p:cNvPr>
              <p:cNvGrpSpPr/>
              <p:nvPr/>
            </p:nvGrpSpPr>
            <p:grpSpPr>
              <a:xfrm>
                <a:off x="9306411" y="1455446"/>
                <a:ext cx="859531" cy="595531"/>
                <a:chOff x="1872513" y="1391650"/>
                <a:chExt cx="859531" cy="595531"/>
              </a:xfrm>
            </p:grpSpPr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C413407-D23D-5B47-94EC-B3A5D8C9598E}"/>
                    </a:ext>
                  </a:extLst>
                </p:cNvPr>
                <p:cNvSpPr txBox="1"/>
                <p:nvPr/>
              </p:nvSpPr>
              <p:spPr>
                <a:xfrm>
                  <a:off x="1872513" y="1617849"/>
                  <a:ext cx="8595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master</a:t>
                  </a:r>
                  <a:endParaRPr kumimoji="1" lang="zh-CN" altLang="en-US" dirty="0"/>
                </a:p>
              </p:txBody>
            </p:sp>
            <p:sp>
              <p:nvSpPr>
                <p:cNvPr id="44" name="右箭头 43">
                  <a:extLst>
                    <a:ext uri="{FF2B5EF4-FFF2-40B4-BE49-F238E27FC236}">
                      <a16:creationId xmlns:a16="http://schemas.microsoft.com/office/drawing/2014/main" id="{DB9CEF0E-5CAB-7C4A-B1FB-2D4F61B221DF}"/>
                    </a:ext>
                  </a:extLst>
                </p:cNvPr>
                <p:cNvSpPr/>
                <p:nvPr/>
              </p:nvSpPr>
              <p:spPr>
                <a:xfrm rot="16200000">
                  <a:off x="2197197" y="1373440"/>
                  <a:ext cx="210162" cy="2465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01A7CB7-C5A4-2F4C-BB02-4415487CECFF}"/>
                </a:ext>
              </a:extLst>
            </p:cNvPr>
            <p:cNvGrpSpPr/>
            <p:nvPr/>
          </p:nvGrpSpPr>
          <p:grpSpPr>
            <a:xfrm>
              <a:off x="10732685" y="286478"/>
              <a:ext cx="979755" cy="628642"/>
              <a:chOff x="3091412" y="409768"/>
              <a:chExt cx="979755" cy="628642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71B8D82-A584-A545-9C3F-68EE49473589}"/>
                  </a:ext>
                </a:extLst>
              </p:cNvPr>
              <p:cNvSpPr txBox="1"/>
              <p:nvPr/>
            </p:nvSpPr>
            <p:spPr>
              <a:xfrm>
                <a:off x="3091412" y="409768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develop</a:t>
                </a:r>
              </a:p>
            </p:txBody>
          </p:sp>
          <p:sp>
            <p:nvSpPr>
              <p:cNvPr id="40" name="右箭头 39">
                <a:extLst>
                  <a:ext uri="{FF2B5EF4-FFF2-40B4-BE49-F238E27FC236}">
                    <a16:creationId xmlns:a16="http://schemas.microsoft.com/office/drawing/2014/main" id="{51D10385-D9CD-344E-8A60-96F443682188}"/>
                  </a:ext>
                </a:extLst>
              </p:cNvPr>
              <p:cNvSpPr/>
              <p:nvPr/>
            </p:nvSpPr>
            <p:spPr>
              <a:xfrm rot="5400000">
                <a:off x="3476208" y="810038"/>
                <a:ext cx="210162" cy="24658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599F20E0-B51D-4F45-BA98-58F4F2A03F15}"/>
              </a:ext>
            </a:extLst>
          </p:cNvPr>
          <p:cNvSpPr txBox="1"/>
          <p:nvPr/>
        </p:nvSpPr>
        <p:spPr>
          <a:xfrm>
            <a:off x="704335" y="2794267"/>
            <a:ext cx="4522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同事</a:t>
            </a:r>
            <a:r>
              <a:rPr kumimoji="1" lang="en-US" altLang="zh-CN" dirty="0"/>
              <a:t>A</a:t>
            </a:r>
            <a:r>
              <a:rPr kumimoji="1" lang="zh-CN" altLang="en-US" dirty="0"/>
              <a:t>在</a:t>
            </a:r>
            <a:r>
              <a:rPr kumimoji="1" lang="en-US" altLang="zh-CN" dirty="0"/>
              <a:t>develop</a:t>
            </a:r>
            <a:r>
              <a:rPr kumimoji="1" lang="zh-CN" altLang="en-US" dirty="0"/>
              <a:t>分支做了 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master</a:t>
            </a:r>
          </a:p>
          <a:p>
            <a:r>
              <a:rPr kumimoji="1" lang="zh-CN" altLang="en-US" dirty="0"/>
              <a:t> 后分支线变成这样，并提交到了远程库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7BA2042-945E-224E-ABE2-48050A2ED9D0}"/>
              </a:ext>
            </a:extLst>
          </p:cNvPr>
          <p:cNvSpPr txBox="1"/>
          <p:nvPr/>
        </p:nvSpPr>
        <p:spPr>
          <a:xfrm>
            <a:off x="779949" y="6151900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同事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的本地分支情况依旧是这样的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0BA7A80-2174-9744-9835-28F66FDF2BFB}"/>
              </a:ext>
            </a:extLst>
          </p:cNvPr>
          <p:cNvGrpSpPr/>
          <p:nvPr/>
        </p:nvGrpSpPr>
        <p:grpSpPr>
          <a:xfrm>
            <a:off x="941986" y="3571339"/>
            <a:ext cx="4085228" cy="2414523"/>
            <a:chOff x="1248145" y="3571339"/>
            <a:chExt cx="4085228" cy="241452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2646DB97-95D5-974A-9189-4A41FCD73D9B}"/>
                </a:ext>
              </a:extLst>
            </p:cNvPr>
            <p:cNvGrpSpPr/>
            <p:nvPr/>
          </p:nvGrpSpPr>
          <p:grpSpPr>
            <a:xfrm>
              <a:off x="1248145" y="4354847"/>
              <a:ext cx="4085228" cy="1631015"/>
              <a:chOff x="1262691" y="3429000"/>
              <a:chExt cx="4085228" cy="1631015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6EEF08EC-B3BD-C944-8264-60E56F5A1150}"/>
                  </a:ext>
                </a:extLst>
              </p:cNvPr>
              <p:cNvGrpSpPr/>
              <p:nvPr/>
            </p:nvGrpSpPr>
            <p:grpSpPr>
              <a:xfrm>
                <a:off x="1262691" y="3429000"/>
                <a:ext cx="3788207" cy="912194"/>
                <a:chOff x="1039584" y="2549849"/>
                <a:chExt cx="3788207" cy="912194"/>
              </a:xfrm>
            </p:grpSpPr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9EEDE87C-300C-604A-A01D-A7F09FB95A5C}"/>
                    </a:ext>
                  </a:extLst>
                </p:cNvPr>
                <p:cNvSpPr/>
                <p:nvPr/>
              </p:nvSpPr>
              <p:spPr>
                <a:xfrm>
                  <a:off x="1039584" y="3215463"/>
                  <a:ext cx="246580" cy="2465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D3BDE3A1-2ABB-A74A-8763-759BF36D1538}"/>
                    </a:ext>
                  </a:extLst>
                </p:cNvPr>
                <p:cNvSpPr/>
                <p:nvPr/>
              </p:nvSpPr>
              <p:spPr>
                <a:xfrm>
                  <a:off x="1918024" y="3215463"/>
                  <a:ext cx="246580" cy="2465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2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" name="直线箭头连接符 68">
                  <a:extLst>
                    <a:ext uri="{FF2B5EF4-FFF2-40B4-BE49-F238E27FC236}">
                      <a16:creationId xmlns:a16="http://schemas.microsoft.com/office/drawing/2014/main" id="{8D21004D-FEAD-2941-BA20-F1134E466FCD}"/>
                    </a:ext>
                  </a:extLst>
                </p:cNvPr>
                <p:cNvCxnSpPr/>
                <p:nvPr/>
              </p:nvCxnSpPr>
              <p:spPr>
                <a:xfrm>
                  <a:off x="1286164" y="3338753"/>
                  <a:ext cx="6318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7F14AA40-8E9C-6043-BBB6-47A98BE4EA27}"/>
                    </a:ext>
                  </a:extLst>
                </p:cNvPr>
                <p:cNvSpPr/>
                <p:nvPr/>
              </p:nvSpPr>
              <p:spPr>
                <a:xfrm>
                  <a:off x="2430020" y="2549849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141C168F-AA67-4944-AF48-1B0DA0ABB478}"/>
                    </a:ext>
                  </a:extLst>
                </p:cNvPr>
                <p:cNvSpPr/>
                <p:nvPr/>
              </p:nvSpPr>
              <p:spPr>
                <a:xfrm>
                  <a:off x="3308460" y="2549849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cxnSp>
              <p:nvCxnSpPr>
                <p:cNvPr id="72" name="直线箭头连接符 71">
                  <a:extLst>
                    <a:ext uri="{FF2B5EF4-FFF2-40B4-BE49-F238E27FC236}">
                      <a16:creationId xmlns:a16="http://schemas.microsoft.com/office/drawing/2014/main" id="{98EFD7B0-0636-574C-A507-5E084584DB5F}"/>
                    </a:ext>
                  </a:extLst>
                </p:cNvPr>
                <p:cNvCxnSpPr/>
                <p:nvPr/>
              </p:nvCxnSpPr>
              <p:spPr>
                <a:xfrm>
                  <a:off x="2676600" y="2673139"/>
                  <a:ext cx="6318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曲线连接符 72">
                  <a:extLst>
                    <a:ext uri="{FF2B5EF4-FFF2-40B4-BE49-F238E27FC236}">
                      <a16:creationId xmlns:a16="http://schemas.microsoft.com/office/drawing/2014/main" id="{042DE27E-5F1D-4149-8A88-6D4D26780803}"/>
                    </a:ext>
                  </a:extLst>
                </p:cNvPr>
                <p:cNvCxnSpPr>
                  <a:cxnSpLocks/>
                  <a:endCxn id="70" idx="2"/>
                </p:cNvCxnSpPr>
                <p:nvPr/>
              </p:nvCxnSpPr>
              <p:spPr>
                <a:xfrm rot="5400000" flipH="1" flipV="1">
                  <a:off x="1960599" y="2739690"/>
                  <a:ext cx="535972" cy="402870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E6A9A7B9-E38C-4A45-9F3B-DFD4535FBA78}"/>
                    </a:ext>
                  </a:extLst>
                </p:cNvPr>
                <p:cNvSpPr/>
                <p:nvPr/>
              </p:nvSpPr>
              <p:spPr>
                <a:xfrm>
                  <a:off x="3702771" y="3215463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48DFFD87-4377-A846-88CD-2EC69ED6AF1E}"/>
                    </a:ext>
                  </a:extLst>
                </p:cNvPr>
                <p:cNvSpPr/>
                <p:nvPr/>
              </p:nvSpPr>
              <p:spPr>
                <a:xfrm>
                  <a:off x="4581211" y="3215463"/>
                  <a:ext cx="246580" cy="2465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  <p:cxnSp>
              <p:nvCxnSpPr>
                <p:cNvPr id="76" name="直线箭头连接符 75">
                  <a:extLst>
                    <a:ext uri="{FF2B5EF4-FFF2-40B4-BE49-F238E27FC236}">
                      <a16:creationId xmlns:a16="http://schemas.microsoft.com/office/drawing/2014/main" id="{F5C7093E-BA07-E541-BBE9-79D0FEF12830}"/>
                    </a:ext>
                  </a:extLst>
                </p:cNvPr>
                <p:cNvCxnSpPr/>
                <p:nvPr/>
              </p:nvCxnSpPr>
              <p:spPr>
                <a:xfrm>
                  <a:off x="3949351" y="3338753"/>
                  <a:ext cx="6318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线箭头连接符 76">
                  <a:extLst>
                    <a:ext uri="{FF2B5EF4-FFF2-40B4-BE49-F238E27FC236}">
                      <a16:creationId xmlns:a16="http://schemas.microsoft.com/office/drawing/2014/main" id="{AAC699EC-4DDC-EC46-AE4D-4AE06EDBF3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64604" y="3335575"/>
                  <a:ext cx="1538167" cy="63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946AC637-DD43-EC45-957F-02E11A35A57C}"/>
                  </a:ext>
                </a:extLst>
              </p:cNvPr>
              <p:cNvGrpSpPr/>
              <p:nvPr/>
            </p:nvGrpSpPr>
            <p:grpSpPr>
              <a:xfrm>
                <a:off x="4488388" y="4464484"/>
                <a:ext cx="859531" cy="595531"/>
                <a:chOff x="1872513" y="1391650"/>
                <a:chExt cx="859531" cy="595531"/>
              </a:xfrm>
            </p:grpSpPr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D409A9FA-C8B5-1B49-9056-4337756D0E1B}"/>
                    </a:ext>
                  </a:extLst>
                </p:cNvPr>
                <p:cNvSpPr txBox="1"/>
                <p:nvPr/>
              </p:nvSpPr>
              <p:spPr>
                <a:xfrm>
                  <a:off x="1872513" y="1617849"/>
                  <a:ext cx="8595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master</a:t>
                  </a:r>
                  <a:endParaRPr kumimoji="1" lang="zh-CN" altLang="en-US" dirty="0"/>
                </a:p>
              </p:txBody>
            </p:sp>
            <p:sp>
              <p:nvSpPr>
                <p:cNvPr id="66" name="右箭头 65">
                  <a:extLst>
                    <a:ext uri="{FF2B5EF4-FFF2-40B4-BE49-F238E27FC236}">
                      <a16:creationId xmlns:a16="http://schemas.microsoft.com/office/drawing/2014/main" id="{BF7E6B55-0C8C-1942-90DF-F1472C737A92}"/>
                    </a:ext>
                  </a:extLst>
                </p:cNvPr>
                <p:cNvSpPr/>
                <p:nvPr/>
              </p:nvSpPr>
              <p:spPr>
                <a:xfrm rot="16200000">
                  <a:off x="2197197" y="1373440"/>
                  <a:ext cx="210162" cy="2465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8779369-E3D4-7B48-8715-B36818C4DA3D}"/>
                </a:ext>
              </a:extLst>
            </p:cNvPr>
            <p:cNvGrpSpPr/>
            <p:nvPr/>
          </p:nvGrpSpPr>
          <p:grpSpPr>
            <a:xfrm>
              <a:off x="3178157" y="3571339"/>
              <a:ext cx="979755" cy="628642"/>
              <a:chOff x="3091412" y="409768"/>
              <a:chExt cx="979755" cy="628642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2C90524-2DD1-B64B-BCCD-B8AA4E35BDE9}"/>
                  </a:ext>
                </a:extLst>
              </p:cNvPr>
              <p:cNvSpPr txBox="1"/>
              <p:nvPr/>
            </p:nvSpPr>
            <p:spPr>
              <a:xfrm>
                <a:off x="3091412" y="409768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develop</a:t>
                </a:r>
              </a:p>
            </p:txBody>
          </p:sp>
          <p:sp>
            <p:nvSpPr>
              <p:cNvPr id="62" name="右箭头 61">
                <a:extLst>
                  <a:ext uri="{FF2B5EF4-FFF2-40B4-BE49-F238E27FC236}">
                    <a16:creationId xmlns:a16="http://schemas.microsoft.com/office/drawing/2014/main" id="{B9FEEDAA-636B-FE43-863E-715825B8F8DC}"/>
                  </a:ext>
                </a:extLst>
              </p:cNvPr>
              <p:cNvSpPr/>
              <p:nvPr/>
            </p:nvSpPr>
            <p:spPr>
              <a:xfrm rot="5400000">
                <a:off x="3476208" y="810038"/>
                <a:ext cx="210162" cy="24658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007FB189-82AC-4E46-90E9-2DF2D3D1ED8F}"/>
              </a:ext>
            </a:extLst>
          </p:cNvPr>
          <p:cNvGrpSpPr/>
          <p:nvPr/>
        </p:nvGrpSpPr>
        <p:grpSpPr>
          <a:xfrm>
            <a:off x="5629597" y="2388851"/>
            <a:ext cx="6224655" cy="2389749"/>
            <a:chOff x="5629597" y="2388851"/>
            <a:chExt cx="6224655" cy="2389749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223771F0-662D-4048-9245-733837A3D0C0}"/>
                </a:ext>
              </a:extLst>
            </p:cNvPr>
            <p:cNvGrpSpPr/>
            <p:nvPr/>
          </p:nvGrpSpPr>
          <p:grpSpPr>
            <a:xfrm>
              <a:off x="8855294" y="4183069"/>
              <a:ext cx="859531" cy="595531"/>
              <a:chOff x="8855294" y="4183069"/>
              <a:chExt cx="859531" cy="595531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20F80B5-DE9D-1044-8150-66069FB043DA}"/>
                  </a:ext>
                </a:extLst>
              </p:cNvPr>
              <p:cNvSpPr txBox="1"/>
              <p:nvPr/>
            </p:nvSpPr>
            <p:spPr>
              <a:xfrm>
                <a:off x="8855294" y="4409268"/>
                <a:ext cx="85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master</a:t>
                </a:r>
                <a:endParaRPr kumimoji="1" lang="zh-CN" altLang="en-US" dirty="0"/>
              </a:p>
            </p:txBody>
          </p:sp>
          <p:sp>
            <p:nvSpPr>
              <p:cNvPr id="86" name="右箭头 85">
                <a:extLst>
                  <a:ext uri="{FF2B5EF4-FFF2-40B4-BE49-F238E27FC236}">
                    <a16:creationId xmlns:a16="http://schemas.microsoft.com/office/drawing/2014/main" id="{F93C7761-62EC-DE43-8BBE-5E9E020D40EC}"/>
                  </a:ext>
                </a:extLst>
              </p:cNvPr>
              <p:cNvSpPr/>
              <p:nvPr/>
            </p:nvSpPr>
            <p:spPr>
              <a:xfrm rot="16200000">
                <a:off x="9179978" y="4164859"/>
                <a:ext cx="210162" cy="24658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27951E26-7F0E-F542-A842-A182FAD6DB6F}"/>
                </a:ext>
              </a:extLst>
            </p:cNvPr>
            <p:cNvSpPr/>
            <p:nvPr/>
          </p:nvSpPr>
          <p:spPr>
            <a:xfrm>
              <a:off x="5629597" y="3813199"/>
              <a:ext cx="246580" cy="2465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AF62F530-B80C-1644-8973-8EB98D2B8C57}"/>
                </a:ext>
              </a:extLst>
            </p:cNvPr>
            <p:cNvSpPr/>
            <p:nvPr/>
          </p:nvSpPr>
          <p:spPr>
            <a:xfrm>
              <a:off x="6508037" y="3813199"/>
              <a:ext cx="246580" cy="2465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923E088E-CFBC-534F-BAA4-49FF99A1D4D9}"/>
                </a:ext>
              </a:extLst>
            </p:cNvPr>
            <p:cNvCxnSpPr/>
            <p:nvPr/>
          </p:nvCxnSpPr>
          <p:spPr>
            <a:xfrm>
              <a:off x="5876177" y="3936489"/>
              <a:ext cx="631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8DAB3038-C12B-114C-909E-12E9788BE37F}"/>
                </a:ext>
              </a:extLst>
            </p:cNvPr>
            <p:cNvSpPr/>
            <p:nvPr/>
          </p:nvSpPr>
          <p:spPr>
            <a:xfrm>
              <a:off x="7020033" y="3146878"/>
              <a:ext cx="246580" cy="24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A6B3478-ADDE-804D-90E6-970A9D6CA48F}"/>
                </a:ext>
              </a:extLst>
            </p:cNvPr>
            <p:cNvSpPr/>
            <p:nvPr/>
          </p:nvSpPr>
          <p:spPr>
            <a:xfrm>
              <a:off x="7898473" y="3146878"/>
              <a:ext cx="246580" cy="24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cxnSp>
          <p:nvCxnSpPr>
            <p:cNvPr id="92" name="直线箭头连接符 91">
              <a:extLst>
                <a:ext uri="{FF2B5EF4-FFF2-40B4-BE49-F238E27FC236}">
                  <a16:creationId xmlns:a16="http://schemas.microsoft.com/office/drawing/2014/main" id="{95B9EEB8-D500-3742-AE0E-B6F709ED802F}"/>
                </a:ext>
              </a:extLst>
            </p:cNvPr>
            <p:cNvCxnSpPr/>
            <p:nvPr/>
          </p:nvCxnSpPr>
          <p:spPr>
            <a:xfrm>
              <a:off x="7266613" y="3270168"/>
              <a:ext cx="631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曲线连接符 92">
              <a:extLst>
                <a:ext uri="{FF2B5EF4-FFF2-40B4-BE49-F238E27FC236}">
                  <a16:creationId xmlns:a16="http://schemas.microsoft.com/office/drawing/2014/main" id="{CDB40370-6288-664C-BE1E-46DB422A3C43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rot="5400000" flipH="1" flipV="1">
              <a:off x="6550259" y="3337073"/>
              <a:ext cx="536679" cy="40287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9884FDFF-3143-DD4A-B4E8-4D8537D3F2DE}"/>
                </a:ext>
              </a:extLst>
            </p:cNvPr>
            <p:cNvSpPr/>
            <p:nvPr/>
          </p:nvSpPr>
          <p:spPr>
            <a:xfrm>
              <a:off x="8292784" y="3815257"/>
              <a:ext cx="246580" cy="24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E880B438-4131-3A47-BEFC-0BEF57165B1B}"/>
                </a:ext>
              </a:extLst>
            </p:cNvPr>
            <p:cNvSpPr/>
            <p:nvPr/>
          </p:nvSpPr>
          <p:spPr>
            <a:xfrm>
              <a:off x="9171224" y="3815257"/>
              <a:ext cx="246580" cy="24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A6852278-8605-A54E-B289-72E7AF23EB1F}"/>
                </a:ext>
              </a:extLst>
            </p:cNvPr>
            <p:cNvCxnSpPr/>
            <p:nvPr/>
          </p:nvCxnSpPr>
          <p:spPr>
            <a:xfrm>
              <a:off x="8539364" y="3938547"/>
              <a:ext cx="631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箭头连接符 96">
              <a:extLst>
                <a:ext uri="{FF2B5EF4-FFF2-40B4-BE49-F238E27FC236}">
                  <a16:creationId xmlns:a16="http://schemas.microsoft.com/office/drawing/2014/main" id="{54B1C659-6F18-EA4D-8982-516CDF4F9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4617" y="3933311"/>
              <a:ext cx="1538167" cy="6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6BC6D1A3-2481-3F42-8B87-F6C1FBE01B69}"/>
                </a:ext>
              </a:extLst>
            </p:cNvPr>
            <p:cNvGrpSpPr/>
            <p:nvPr/>
          </p:nvGrpSpPr>
          <p:grpSpPr>
            <a:xfrm>
              <a:off x="10874497" y="2388851"/>
              <a:ext cx="979755" cy="628642"/>
              <a:chOff x="3091412" y="409768"/>
              <a:chExt cx="979755" cy="628642"/>
            </a:xfrm>
          </p:grpSpPr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49444B4-A5AB-FB44-A16E-62E816CAC512}"/>
                  </a:ext>
                </a:extLst>
              </p:cNvPr>
              <p:cNvSpPr txBox="1"/>
              <p:nvPr/>
            </p:nvSpPr>
            <p:spPr>
              <a:xfrm>
                <a:off x="3091412" y="409768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develop</a:t>
                </a:r>
              </a:p>
            </p:txBody>
          </p:sp>
          <p:sp>
            <p:nvSpPr>
              <p:cNvPr id="82" name="右箭头 81">
                <a:extLst>
                  <a:ext uri="{FF2B5EF4-FFF2-40B4-BE49-F238E27FC236}">
                    <a16:creationId xmlns:a16="http://schemas.microsoft.com/office/drawing/2014/main" id="{BDD1D908-8986-E844-A76C-EFF8CCB02751}"/>
                  </a:ext>
                </a:extLst>
              </p:cNvPr>
              <p:cNvSpPr/>
              <p:nvPr/>
            </p:nvSpPr>
            <p:spPr>
              <a:xfrm rot="5400000">
                <a:off x="3476208" y="810038"/>
                <a:ext cx="210162" cy="24658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43149525-CC46-574B-AC8F-6258DE83882A}"/>
                </a:ext>
              </a:extLst>
            </p:cNvPr>
            <p:cNvSpPr/>
            <p:nvPr/>
          </p:nvSpPr>
          <p:spPr>
            <a:xfrm>
              <a:off x="10051567" y="3815257"/>
              <a:ext cx="246580" cy="24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D15CB307-F237-2E47-9146-A2A0E3825D56}"/>
                </a:ext>
              </a:extLst>
            </p:cNvPr>
            <p:cNvSpPr/>
            <p:nvPr/>
          </p:nvSpPr>
          <p:spPr>
            <a:xfrm>
              <a:off x="10930007" y="3815257"/>
              <a:ext cx="246580" cy="24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cxnSp>
          <p:nvCxnSpPr>
            <p:cNvPr id="100" name="直线箭头连接符 99">
              <a:extLst>
                <a:ext uri="{FF2B5EF4-FFF2-40B4-BE49-F238E27FC236}">
                  <a16:creationId xmlns:a16="http://schemas.microsoft.com/office/drawing/2014/main" id="{FC47B055-A91C-CE41-ABEE-B950F82A816F}"/>
                </a:ext>
              </a:extLst>
            </p:cNvPr>
            <p:cNvCxnSpPr/>
            <p:nvPr/>
          </p:nvCxnSpPr>
          <p:spPr>
            <a:xfrm>
              <a:off x="10298147" y="3938547"/>
              <a:ext cx="631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C943CA2A-7824-1E4A-9968-8D3D3853308A}"/>
                </a:ext>
              </a:extLst>
            </p:cNvPr>
            <p:cNvCxnSpPr/>
            <p:nvPr/>
          </p:nvCxnSpPr>
          <p:spPr>
            <a:xfrm>
              <a:off x="9445530" y="3938547"/>
              <a:ext cx="631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1B75EB0-7660-0A4F-B6C0-071D3D54FB6D}"/>
                </a:ext>
              </a:extLst>
            </p:cNvPr>
            <p:cNvSpPr/>
            <p:nvPr/>
          </p:nvSpPr>
          <p:spPr>
            <a:xfrm>
              <a:off x="11241085" y="3146878"/>
              <a:ext cx="246580" cy="24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8E1AC214-F0D7-FA4B-A87F-CD96AE299754}"/>
                </a:ext>
              </a:extLst>
            </p:cNvPr>
            <p:cNvCxnSpPr/>
            <p:nvPr/>
          </p:nvCxnSpPr>
          <p:spPr>
            <a:xfrm>
              <a:off x="8145053" y="3270168"/>
              <a:ext cx="3096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曲线连接符 118">
              <a:extLst>
                <a:ext uri="{FF2B5EF4-FFF2-40B4-BE49-F238E27FC236}">
                  <a16:creationId xmlns:a16="http://schemas.microsoft.com/office/drawing/2014/main" id="{A27CDF24-3433-ED49-871A-F17E86CB3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76587" y="3344030"/>
              <a:ext cx="311078" cy="54508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>
            <a:extLst>
              <a:ext uri="{FF2B5EF4-FFF2-40B4-BE49-F238E27FC236}">
                <a16:creationId xmlns:a16="http://schemas.microsoft.com/office/drawing/2014/main" id="{53300D88-C3C4-0F48-908F-79893863CABC}"/>
              </a:ext>
            </a:extLst>
          </p:cNvPr>
          <p:cNvSpPr txBox="1"/>
          <p:nvPr/>
        </p:nvSpPr>
        <p:spPr>
          <a:xfrm>
            <a:off x="6096000" y="5209164"/>
            <a:ext cx="5490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同事</a:t>
            </a:r>
            <a:r>
              <a:rPr kumimoji="1" lang="en-US" altLang="zh-CN" dirty="0"/>
              <a:t>B</a:t>
            </a:r>
            <a:r>
              <a:rPr kumimoji="1" lang="zh-CN" altLang="en-US" dirty="0"/>
              <a:t>在本地执行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origin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</a:t>
            </a:r>
            <a:r>
              <a:rPr kumimoji="1" lang="zh-CN" altLang="en-US" dirty="0"/>
              <a:t>，会有冲突，</a:t>
            </a:r>
            <a:endParaRPr kumimoji="1" lang="en-US" altLang="zh-CN" dirty="0"/>
          </a:p>
          <a:p>
            <a:r>
              <a:rPr kumimoji="1" lang="zh-CN" altLang="en-US" dirty="0"/>
              <a:t>解决完冲突推到远程库后提交曲线</a:t>
            </a:r>
          </a:p>
        </p:txBody>
      </p:sp>
    </p:spTree>
    <p:extLst>
      <p:ext uri="{BB962C8B-B14F-4D97-AF65-F5344CB8AC3E}">
        <p14:creationId xmlns:p14="http://schemas.microsoft.com/office/powerpoint/2010/main" val="382718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149</Words>
  <Application>Microsoft Macintosh PowerPoint</Application>
  <PresentationFormat>宽屏</PresentationFormat>
  <Paragraphs>65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功明</dc:creator>
  <cp:lastModifiedBy>王 功明</cp:lastModifiedBy>
  <cp:revision>8</cp:revision>
  <dcterms:created xsi:type="dcterms:W3CDTF">2020-04-05T04:39:48Z</dcterms:created>
  <dcterms:modified xsi:type="dcterms:W3CDTF">2020-04-05T12:23:58Z</dcterms:modified>
</cp:coreProperties>
</file>