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27_画图来剖析一下2PC分布式事务方案的缺陷以及问题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3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8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190</cp:revision>
  <dcterms:created xsi:type="dcterms:W3CDTF">2016-05-21T09:16:00Z</dcterms:created>
  <dcterms:modified xsi:type="dcterms:W3CDTF">2018-08-10T09:40:21Z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