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28_针对2PC的问题引入3PC分布式事务方案的理论知识讲解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191</cp:revision>
  <dcterms:created xsi:type="dcterms:W3CDTF">2016-05-21T09:16:00Z</dcterms:created>
  <dcterms:modified xsi:type="dcterms:W3CDTF">2018-08-11T02:37:15Z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