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47_各种分布式事务技术方案如何结合起来运用在流量充值中心内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199</cp:revision>
  <dcterms:created xsi:type="dcterms:W3CDTF">2016-05-21T09:16:00Z</dcterms:created>
  <dcterms:modified xsi:type="dcterms:W3CDTF">2018-08-15T05:54:23Z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