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48_画图说明TCC分布式事务的具体技术方案以及几种变种方案的原理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201</cp:revision>
  <dcterms:created xsi:type="dcterms:W3CDTF">2016-05-21T09:16:00Z</dcterms:created>
  <dcterms:modified xsi:type="dcterms:W3CDTF">2018-08-16T03:14:32Z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