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124361" y="1668418"/>
            <a:ext cx="83870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分布式事务实践：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手把手带你开发仿支付宝流量充值中心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49_分析一下TCC分布式事务技术方案具体落地在项目中的一些细节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9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6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1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202</cp:revision>
  <dcterms:created xsi:type="dcterms:W3CDTF">2016-05-21T09:16:00Z</dcterms:created>
  <dcterms:modified xsi:type="dcterms:W3CDTF">2018-08-15T09:37:40Z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