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17_企业实战场景4：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基于nexus为你的公司搭建一套企业级的仓库架构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lixue</cp:lastModifiedBy>
  <cp:revision>88</cp:revision>
  <dcterms:created xsi:type="dcterms:W3CDTF">2016-05-21T09:16:00Z</dcterms:created>
  <dcterms:modified xsi:type="dcterms:W3CDTF">2017-10-29T11:39:17Z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