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7" y="112474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798730" y="2060848"/>
            <a:ext cx="667512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spc="6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sz="5400" b="1" spc="600" dirty="0">
                <a:solidFill>
                  <a:srgbClr val="6BDBCF"/>
                </a:solidFill>
                <a:latin typeface="AvantGarde Md BT" pitchFamily="34" charset="0"/>
                <a:ea typeface="微软雅黑" panose="020B0503020204020204" pitchFamily="34" charset="-122"/>
              </a:rPr>
              <a:t>企业级实战</a:t>
            </a:r>
            <a:endParaRPr lang="zh-CN" altLang="en-US" sz="5400" b="1" spc="600" dirty="0">
              <a:solidFill>
                <a:srgbClr val="6BDBCF"/>
              </a:solidFill>
              <a:latin typeface="AvantGarde Md BT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049104" y="3064314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4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32_企业实战场景14：</a:t>
            </a:r>
            <a:endParaRPr sz="14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ctr"/>
            <a:r>
              <a:rPr sz="14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基于jetty插件在本地启动web服务进行功能测试</a:t>
            </a:r>
            <a:endParaRPr sz="14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49304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145448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中华石杉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6179024"/>
            <a:ext cx="12220813" cy="691676"/>
            <a:chOff x="-28813" y="6179024"/>
            <a:chExt cx="12220813" cy="691676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3" name="文本框 27"/>
            <p:cNvSpPr txBox="1">
              <a:spLocks noChangeArrowheads="1"/>
            </p:cNvSpPr>
            <p:nvPr/>
          </p:nvSpPr>
          <p:spPr bwMode="auto">
            <a:xfrm>
              <a:off x="550590" y="6499225"/>
              <a:ext cx="179256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中华石杉大讲堂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2135188" y="649605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4035425" y="6499225"/>
              <a:ext cx="3340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联系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2310879776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349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65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15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WPS 演示</Application>
  <PresentationFormat>自定义</PresentationFormat>
  <Paragraphs>13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AvantGarde Md BT</vt:lpstr>
      <vt:lpstr>方正兰亭黑_GBK</vt:lpstr>
      <vt:lpstr>Calibri</vt:lpstr>
      <vt:lpstr>Segoe Print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Leo</cp:lastModifiedBy>
  <cp:revision>104</cp:revision>
  <dcterms:created xsi:type="dcterms:W3CDTF">2016-05-21T09:16:00Z</dcterms:created>
  <dcterms:modified xsi:type="dcterms:W3CDTF">2017-11-05T02:57:32Z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