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35_一张图给你讲清楚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版本管理和版本控制的区别以及关系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1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6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107</cp:revision>
  <dcterms:created xsi:type="dcterms:W3CDTF">2016-05-21T09:16:00Z</dcterms:created>
  <dcterms:modified xsi:type="dcterms:W3CDTF">2017-11-05T06:46:28Z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