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05、图解Git本地仓库结构以及git add和git commit幕后原理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8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77</cp:revision>
  <dcterms:created xsi:type="dcterms:W3CDTF">2016-05-21T09:16:00Z</dcterms:created>
  <dcterms:modified xsi:type="dcterms:W3CDTF">2017-11-25T07:51:18Z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