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09、基于远程Git仓库的多人协作开发流程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81</cp:revision>
  <dcterms:created xsi:type="dcterms:W3CDTF">2016-05-21T09:16:00Z</dcterms:created>
  <dcterms:modified xsi:type="dcterms:W3CDTF">2017-11-25T10:56:38Z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