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18、互联网公司多版本频繁并行场景下的工作流实战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6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1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91</cp:revision>
  <dcterms:created xsi:type="dcterms:W3CDTF">2016-05-21T09:16:00Z</dcterms:created>
  <dcterms:modified xsi:type="dcterms:W3CDTF">2017-11-26T11:13:32Z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