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20、Git高阶实战技巧：查看不同版本之间的代码差异具体是什么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93</cp:revision>
  <dcterms:created xsi:type="dcterms:W3CDTF">2016-05-21T09:16:00Z</dcterms:created>
  <dcterms:modified xsi:type="dcterms:W3CDTF">2017-11-29T02:54:09Z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