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24361" y="1668418"/>
            <a:ext cx="8387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分布式事务实践：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手把手带你开发仿支付宝流量充值中心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26_最基础的分布式事务：XA规范以及2PC分布式事务理论介绍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9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189</cp:revision>
  <dcterms:created xsi:type="dcterms:W3CDTF">2016-05-21T09:16:00Z</dcterms:created>
  <dcterms:modified xsi:type="dcterms:W3CDTF">2018-08-10T07:23:00Z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