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97" r:id="rId3"/>
  </p:sldIdLst>
  <p:sldSz cx="12190095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BDBCF"/>
    <a:srgbClr val="56B1BC"/>
    <a:srgbClr val="15342D"/>
    <a:srgbClr val="F5F6F7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458" autoAdjust="0"/>
  </p:normalViewPr>
  <p:slideViewPr>
    <p:cSldViewPr showGuides="1">
      <p:cViewPr>
        <p:scale>
          <a:sx n="50" d="100"/>
          <a:sy n="50" d="100"/>
        </p:scale>
        <p:origin x="1254" y="612"/>
      </p:cViewPr>
      <p:guideLst>
        <p:guide orient="horz" pos="4328"/>
        <p:guide pos="383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5FEFC0-82E7-406D-902B-F93D97B7646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C4B62F-D35B-4587-B73B-3561E6A618F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C4B62F-D35B-4587-B73B-3561E6A618F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281" y="2130426"/>
            <a:ext cx="10361851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562" y="3886200"/>
            <a:ext cx="853328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8049" y="274639"/>
            <a:ext cx="2742843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521" y="274639"/>
            <a:ext cx="8025355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2959" y="4406901"/>
            <a:ext cx="1036185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2959" y="2906713"/>
            <a:ext cx="1036185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521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6793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535113"/>
            <a:ext cx="538621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521" y="2174875"/>
            <a:ext cx="538621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561" y="1535113"/>
            <a:ext cx="538833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561" y="2174875"/>
            <a:ext cx="538833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3050"/>
            <a:ext cx="401056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113" y="273051"/>
            <a:ext cx="681477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521" y="1435101"/>
            <a:ext cx="401056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406" y="4800600"/>
            <a:ext cx="731424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406" y="612775"/>
            <a:ext cx="731424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406" y="5367338"/>
            <a:ext cx="731424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6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-28813" y="4236313"/>
            <a:ext cx="12219226" cy="2621687"/>
          </a:xfrm>
          <a:prstGeom prst="rect">
            <a:avLst/>
          </a:prstGeom>
          <a:solidFill>
            <a:srgbClr val="6BDB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6" name="Picture 2" descr="C:\Users\Administrator\Desktop\56d69696a15de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0782" y="1138714"/>
            <a:ext cx="9801226" cy="430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2124361" y="1668418"/>
            <a:ext cx="8387080" cy="1076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sz="3200" b="1" spc="600" dirty="0">
                <a:solidFill>
                  <a:srgbClr val="6BDBCF"/>
                </a:solidFill>
                <a:ea typeface="微软雅黑" panose="020B0503020204020204" pitchFamily="34" charset="-122"/>
              </a:rPr>
              <a:t>分布式事务实践：</a:t>
            </a:r>
            <a:endParaRPr lang="zh-CN" sz="3200" b="1" spc="600" dirty="0">
              <a:solidFill>
                <a:srgbClr val="6BDBCF"/>
              </a:solidFill>
              <a:ea typeface="微软雅黑" panose="020B0503020204020204" pitchFamily="34" charset="-122"/>
            </a:endParaRPr>
          </a:p>
          <a:p>
            <a:pPr algn="ctr"/>
            <a:r>
              <a:rPr lang="zh-CN" sz="3200" b="1" spc="600" dirty="0">
                <a:solidFill>
                  <a:srgbClr val="6BDBCF"/>
                </a:solidFill>
                <a:ea typeface="微软雅黑" panose="020B0503020204020204" pitchFamily="34" charset="-122"/>
              </a:rPr>
              <a:t>手把手带你开发仿支付宝流量充值中心</a:t>
            </a:r>
            <a:endParaRPr lang="zh-CN" sz="3200" b="1" spc="600" dirty="0">
              <a:solidFill>
                <a:srgbClr val="6BDBCF"/>
              </a:solidFill>
              <a:ea typeface="微软雅黑" panose="020B0503020204020204" pitchFamily="34" charset="-122"/>
            </a:endParaRPr>
          </a:p>
        </p:txBody>
      </p:sp>
      <p:sp>
        <p:nvSpPr>
          <p:cNvPr id="22" name="标题 4"/>
          <p:cNvSpPr txBox="1"/>
          <p:nvPr/>
        </p:nvSpPr>
        <p:spPr>
          <a:xfrm>
            <a:off x="3189439" y="3028119"/>
            <a:ext cx="5782406" cy="2926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 algn="ctr"/>
            <a:r>
              <a:rPr sz="1600" spc="300" dirty="0">
                <a:solidFill>
                  <a:srgbClr val="6BDB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45_分布式事务的业内常见解决方案的初步介绍以及基础知识筑基</a:t>
            </a:r>
            <a:endParaRPr sz="1600" spc="300" dirty="0">
              <a:solidFill>
                <a:srgbClr val="6BDB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4764107" y="3736655"/>
            <a:ext cx="2749493" cy="412425"/>
            <a:chOff x="5423085" y="5733256"/>
            <a:chExt cx="2749493" cy="412425"/>
          </a:xfrm>
        </p:grpSpPr>
        <p:sp>
          <p:nvSpPr>
            <p:cNvPr id="24" name="Rounded Rectangle 28"/>
            <p:cNvSpPr/>
            <p:nvPr/>
          </p:nvSpPr>
          <p:spPr>
            <a:xfrm>
              <a:off x="5423085" y="5733256"/>
              <a:ext cx="2749493" cy="412424"/>
            </a:xfrm>
            <a:prstGeom prst="roundRect">
              <a:avLst/>
            </a:prstGeom>
            <a:noFill/>
            <a:ln w="9525">
              <a:solidFill>
                <a:srgbClr val="6BDB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Rounded Rectangle 29"/>
            <p:cNvSpPr/>
            <p:nvPr/>
          </p:nvSpPr>
          <p:spPr>
            <a:xfrm>
              <a:off x="5423085" y="5733257"/>
              <a:ext cx="1104169" cy="412424"/>
            </a:xfrm>
            <a:prstGeom prst="roundRect">
              <a:avLst/>
            </a:prstGeom>
            <a:solidFill>
              <a:srgbClr val="6BDB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6" name="TextBox 59"/>
          <p:cNvSpPr>
            <a:spLocks noChangeArrowheads="1"/>
          </p:cNvSpPr>
          <p:nvPr/>
        </p:nvSpPr>
        <p:spPr bwMode="auto">
          <a:xfrm flipH="1">
            <a:off x="4849304" y="3758201"/>
            <a:ext cx="1008112" cy="275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itchFamily="2" charset="-122"/>
              </a:rPr>
              <a:t>版权所有</a:t>
            </a:r>
            <a:endParaRPr 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兰亭黑_GBK" pitchFamily="2" charset="-122"/>
            </a:endParaRPr>
          </a:p>
        </p:txBody>
      </p:sp>
      <p:sp>
        <p:nvSpPr>
          <p:cNvPr id="27" name="TextBox 59"/>
          <p:cNvSpPr>
            <a:spLocks noChangeArrowheads="1"/>
          </p:cNvSpPr>
          <p:nvPr/>
        </p:nvSpPr>
        <p:spPr bwMode="auto">
          <a:xfrm flipH="1">
            <a:off x="6028690" y="3804920"/>
            <a:ext cx="1229995" cy="275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sz="1200" dirty="0">
                <a:solidFill>
                  <a:srgbClr val="6BDBC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itchFamily="2" charset="-122"/>
              </a:rPr>
              <a:t>石杉老师</a:t>
            </a:r>
            <a:endParaRPr lang="zh-CN" sz="1200" dirty="0">
              <a:solidFill>
                <a:srgbClr val="6BDBC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兰亭黑_GBK" pitchFamily="2" charset="-122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-28813" y="4236085"/>
            <a:ext cx="12220813" cy="2634615"/>
            <a:chOff x="-28813" y="4236085"/>
            <a:chExt cx="12220813" cy="2634615"/>
          </a:xfrm>
        </p:grpSpPr>
        <p:sp>
          <p:nvSpPr>
            <p:cNvPr id="30" name="矩形 14"/>
            <p:cNvSpPr>
              <a:spLocks noChangeArrowheads="1"/>
            </p:cNvSpPr>
            <p:nvPr/>
          </p:nvSpPr>
          <p:spPr bwMode="auto">
            <a:xfrm>
              <a:off x="-28813" y="6448425"/>
              <a:ext cx="12220813" cy="419100"/>
            </a:xfrm>
            <a:prstGeom prst="rect">
              <a:avLst/>
            </a:prstGeom>
            <a:solidFill>
              <a:srgbClr val="56B1BC"/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1" name="矩形 17"/>
            <p:cNvSpPr>
              <a:spLocks noChangeArrowheads="1"/>
            </p:cNvSpPr>
            <p:nvPr/>
          </p:nvSpPr>
          <p:spPr bwMode="auto">
            <a:xfrm>
              <a:off x="9271000" y="6448425"/>
              <a:ext cx="2921000" cy="422275"/>
            </a:xfrm>
            <a:prstGeom prst="rect">
              <a:avLst/>
            </a:prstGeom>
            <a:solidFill>
              <a:srgbClr val="7773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2" name="直角三角形 15"/>
            <p:cNvSpPr>
              <a:spLocks noChangeArrowheads="1"/>
            </p:cNvSpPr>
            <p:nvPr/>
          </p:nvSpPr>
          <p:spPr bwMode="auto">
            <a:xfrm rot="19117218">
              <a:off x="9013404" y="6179024"/>
              <a:ext cx="644137" cy="537537"/>
            </a:xfrm>
            <a:custGeom>
              <a:avLst/>
              <a:gdLst>
                <a:gd name="connsiteX0" fmla="*/ 0 w 644137"/>
                <a:gd name="connsiteY0" fmla="*/ 525274 h 525274"/>
                <a:gd name="connsiteX1" fmla="*/ 0 w 644137"/>
                <a:gd name="connsiteY1" fmla="*/ 0 h 525274"/>
                <a:gd name="connsiteX2" fmla="*/ 644137 w 644137"/>
                <a:gd name="connsiteY2" fmla="*/ 525274 h 525274"/>
                <a:gd name="connsiteX3" fmla="*/ 0 w 644137"/>
                <a:gd name="connsiteY3" fmla="*/ 525274 h 525274"/>
                <a:gd name="connsiteX0-1" fmla="*/ 0 w 644137"/>
                <a:gd name="connsiteY0-2" fmla="*/ 537537 h 537537"/>
                <a:gd name="connsiteX1-3" fmla="*/ 17787 w 644137"/>
                <a:gd name="connsiteY1-4" fmla="*/ 0 h 537537"/>
                <a:gd name="connsiteX2-5" fmla="*/ 644137 w 644137"/>
                <a:gd name="connsiteY2-6" fmla="*/ 537537 h 537537"/>
                <a:gd name="connsiteX3-7" fmla="*/ 0 w 644137"/>
                <a:gd name="connsiteY3-8" fmla="*/ 537537 h 53753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44137" h="537537">
                  <a:moveTo>
                    <a:pt x="0" y="537537"/>
                  </a:moveTo>
                  <a:lnTo>
                    <a:pt x="17787" y="0"/>
                  </a:lnTo>
                  <a:lnTo>
                    <a:pt x="644137" y="537537"/>
                  </a:lnTo>
                  <a:lnTo>
                    <a:pt x="0" y="537537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4" name="文本框 28"/>
            <p:cNvSpPr txBox="1">
              <a:spLocks noChangeArrowheads="1"/>
            </p:cNvSpPr>
            <p:nvPr/>
          </p:nvSpPr>
          <p:spPr bwMode="auto">
            <a:xfrm>
              <a:off x="3019743" y="6502400"/>
              <a:ext cx="143510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文本框 29"/>
            <p:cNvSpPr txBox="1">
              <a:spLocks noChangeArrowheads="1"/>
            </p:cNvSpPr>
            <p:nvPr/>
          </p:nvSpPr>
          <p:spPr bwMode="auto">
            <a:xfrm>
              <a:off x="5164455" y="4236085"/>
              <a:ext cx="334010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QQ</a:t>
              </a:r>
              <a:r>
                <a:rPr lang="zh-CN" altLang="en-US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2310879776</a:t>
              </a:r>
              <a:endPara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599"/>
                            </p:stCondLst>
                            <p:childTnLst>
                              <p:par>
                                <p:cTn id="1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 tmFilter="0,0; .5, 1; 1, 1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7550"/>
                            </p:stCondLst>
                            <p:childTnLst>
                              <p:par>
                                <p:cTn id="2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8050"/>
                            </p:stCondLst>
                            <p:childTnLst>
                              <p:par>
                                <p:cTn id="3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1" grpId="0"/>
      <p:bldP spid="22" grpId="0"/>
      <p:bldP spid="26" grpId="0"/>
      <p:bldP spid="27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76</Words>
  <Application>WPS 演示</Application>
  <PresentationFormat>自定义</PresentationFormat>
  <Paragraphs>11</Paragraphs>
  <Slides>1</Slides>
  <Notes>25</Notes>
  <HiddenSlides>0</HiddenSlides>
  <MMClips>1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Arial</vt:lpstr>
      <vt:lpstr>宋体</vt:lpstr>
      <vt:lpstr>Wingdings</vt:lpstr>
      <vt:lpstr>微软雅黑</vt:lpstr>
      <vt:lpstr>方正兰亭黑_GBK</vt:lpstr>
      <vt:lpstr>Calibri</vt:lpstr>
      <vt:lpstr>Arial Unicode MS</vt:lpstr>
      <vt:lpstr>黑体</vt:lpstr>
      <vt:lpstr>Office 主题​​</vt:lpstr>
      <vt:lpstr>PowerPoint 演示文稿</vt:lpstr>
    </vt:vector>
  </TitlesOfParts>
  <Company>http://www.deepbbs.org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深度联盟http://www.deepbbs.org</dc:creator>
  <cp:lastModifiedBy>admin</cp:lastModifiedBy>
  <cp:revision>197</cp:revision>
  <dcterms:created xsi:type="dcterms:W3CDTF">2016-05-21T09:16:00Z</dcterms:created>
  <dcterms:modified xsi:type="dcterms:W3CDTF">2018-08-14T10:46:39Z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2052-10.1.0.7468</vt:lpwstr>
  </property>
</Properties>
</file>