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46_分布式相关的核心理论之CAP与BASE的基础知识筑基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198</cp:revision>
  <dcterms:created xsi:type="dcterms:W3CDTF">2016-05-21T09:16:00Z</dcterms:created>
  <dcterms:modified xsi:type="dcterms:W3CDTF">2018-08-15T01:55:39Z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