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0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16_一张图带你看懂如何玩儿转nexus私服中眼花缭乱的各种仓库</a:t>
            </a:r>
            <a:endParaRPr sz="10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4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9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lixue</cp:lastModifiedBy>
  <cp:revision>86</cp:revision>
  <dcterms:created xsi:type="dcterms:W3CDTF">2016-05-21T09:16:00Z</dcterms:created>
  <dcterms:modified xsi:type="dcterms:W3CDTF">2017-10-29T11:08:41Z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