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18_企业实战场景5：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结合镜像机制将公司项目配置为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强制从nexus私服下载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1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自定义</PresentationFormat>
  <Paragraphs>14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lixue</cp:lastModifiedBy>
  <cp:revision>88</cp:revision>
  <dcterms:created xsi:type="dcterms:W3CDTF">2016-05-21T09:16:00Z</dcterms:created>
  <dcterms:modified xsi:type="dcterms:W3CDTF">2017-10-29T11:52:35Z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