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 varScale="1">
        <p:scale>
          <a:sx n="86" d="100"/>
          <a:sy n="86" d="100"/>
        </p:scale>
        <p:origin x="533" y="48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98730" y="2060848"/>
            <a:ext cx="667512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maven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49104" y="306431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19_企业实战场景6：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ctr"/>
            <a:r>
              <a:rPr sz="14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理解nexus权限管理机制+创建部署专用账号</a:t>
            </a:r>
            <a:endParaRPr sz="14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3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4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9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WPS 演示</Application>
  <PresentationFormat>自定义</PresentationFormat>
  <Paragraphs>13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Eliza</cp:lastModifiedBy>
  <cp:revision>129</cp:revision>
  <dcterms:created xsi:type="dcterms:W3CDTF">2016-05-21T09:16:00Z</dcterms:created>
  <dcterms:modified xsi:type="dcterms:W3CDTF">2018-08-01T07:40:55Z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</Properties>
</file>