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24_完善案例的业务模型：开发权限管理模块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94</cp:revision>
  <dcterms:created xsi:type="dcterms:W3CDTF">2016-05-21T09:16:00Z</dcterms:created>
  <dcterms:modified xsi:type="dcterms:W3CDTF">2017-11-04T07:11:47Z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