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26_企业实战场景9：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基于聚合功能对系统中的多个模块进行统一构建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4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96</cp:revision>
  <dcterms:created xsi:type="dcterms:W3CDTF">2016-05-21T09:16:00Z</dcterms:created>
  <dcterms:modified xsi:type="dcterms:W3CDTF">2017-11-04T08:44:39Z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