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27_企业实战场景10：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基于继承功能将所有模块的依赖版本强制统一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4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98</cp:revision>
  <dcterms:created xsi:type="dcterms:W3CDTF">2016-05-21T09:16:00Z</dcterms:created>
  <dcterms:modified xsi:type="dcterms:W3CDTF">2017-11-04T09:10:46Z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