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28_企业实战场景11：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对类似spring的依赖集中约束版本号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100</cp:revision>
  <dcterms:created xsi:type="dcterms:W3CDTF">2016-05-21T09:16:00Z</dcterms:created>
  <dcterms:modified xsi:type="dcterms:W3CDTF">2017-11-04T09:37:26Z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