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98730" y="2060848"/>
            <a:ext cx="6675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49104" y="306431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29_企业实战场景12：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基于import pom强制约束依赖方的版本号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101</cp:revision>
  <dcterms:created xsi:type="dcterms:W3CDTF">2016-05-21T09:16:00Z</dcterms:created>
  <dcterms:modified xsi:type="dcterms:W3CDTF">2017-11-04T09:57:34Z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