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798730" y="2060848"/>
            <a:ext cx="66751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49104" y="306431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31_企业实战场景13：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基于surefire插件运行单元测试以及输出覆盖率报告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2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103</cp:revision>
  <dcterms:created xsi:type="dcterms:W3CDTF">2016-05-21T09:16:00Z</dcterms:created>
  <dcterms:modified xsi:type="dcterms:W3CDTF">2017-11-05T02:20:34Z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