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34_企业实战场景16：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基于资源过滤+profile功能自动适配各个发布环境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106</cp:revision>
  <dcterms:created xsi:type="dcterms:W3CDTF">2016-05-21T09:16:00Z</dcterms:created>
  <dcterms:modified xsi:type="dcterms:W3CDTF">2017-11-05T04:30:12Z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