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36_企业实战场景17：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互联网公司最佳实践之如何进行版本管理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108</cp:revision>
  <dcterms:created xsi:type="dcterms:W3CDTF">2016-05-21T09:16:00Z</dcterms:created>
  <dcterms:modified xsi:type="dcterms:W3CDTF">2017-11-05T07:05:26Z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