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01、大白话告诉你什么是版本控制系统以及Git前世今生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73</cp:revision>
  <dcterms:created xsi:type="dcterms:W3CDTF">2016-05-21T09:16:00Z</dcterms:created>
  <dcterms:modified xsi:type="dcterms:W3CDTF">2017-11-25T05:13:19Z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