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02、案例背景引入：基于Git实战企业级的OA系统代码管理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74</cp:revision>
  <dcterms:created xsi:type="dcterms:W3CDTF">2016-05-21T09:16:00Z</dcterms:created>
  <dcterms:modified xsi:type="dcterms:W3CDTF">2017-11-25T05:57:14Z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