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08、结合Git提交历史用git reset体验多版本代码切换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80</cp:revision>
  <dcterms:created xsi:type="dcterms:W3CDTF">2016-05-21T09:16:00Z</dcterms:created>
  <dcterms:modified xsi:type="dcterms:W3CDTF">2017-11-25T09:58:53Z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