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10、基于</a:t>
            </a:r>
            <a:r>
              <a:rPr lang="en-US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搭建Git服务器以及OA系统代码的上传和下载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83</cp:revision>
  <dcterms:created xsi:type="dcterms:W3CDTF">2016-05-21T09:16:00Z</dcterms:created>
  <dcterms:modified xsi:type="dcterms:W3CDTF">2017-11-25T12:18:16Z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