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22_一张图带你彻底看懂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maven的生命周期以及plugin执行原理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93</cp:revision>
  <dcterms:created xsi:type="dcterms:W3CDTF">2016-05-21T09:16:00Z</dcterms:created>
  <dcterms:modified xsi:type="dcterms:W3CDTF">2017-11-04T03:09:45Z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