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23_从此对复杂的plugin配置不再云里雾里：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彻底精通插件的配置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4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9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94</cp:revision>
  <dcterms:created xsi:type="dcterms:W3CDTF">2016-05-21T09:16:00Z</dcterms:created>
  <dcterms:modified xsi:type="dcterms:W3CDTF">2017-11-04T06:20:16Z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