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38_最终的历练：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手把手带你看懂mybatis源码中的pom.xml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110</cp:revision>
  <dcterms:created xsi:type="dcterms:W3CDTF">2016-05-21T09:16:00Z</dcterms:created>
  <dcterms:modified xsi:type="dcterms:W3CDTF">2017-11-05T11:08:55Z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