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39_课程总结：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一张思维导图让你记住掌握的maven技术体系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111</cp:revision>
  <dcterms:created xsi:type="dcterms:W3CDTF">2016-05-21T09:16:00Z</dcterms:created>
  <dcterms:modified xsi:type="dcterms:W3CDTF">2017-11-05T11:27:56Z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