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06、结合Git仓库结构用git status查看OA系统的代码状态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78</cp:revision>
  <dcterms:created xsi:type="dcterms:W3CDTF">2016-05-21T09:16:00Z</dcterms:created>
  <dcterms:modified xsi:type="dcterms:W3CDTF">2017-11-25T08:24:14Z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