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14、基于linux安装部署企业私有的GitLab服务器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9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4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87</cp:revision>
  <dcterms:created xsi:type="dcterms:W3CDTF">2016-05-21T09:16:00Z</dcterms:created>
  <dcterms:modified xsi:type="dcterms:W3CDTF">2017-11-26T06:38:07Z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