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15、面向极小项目的2人小团队集中式工作流实战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65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15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88</cp:revision>
  <dcterms:created xsi:type="dcterms:W3CDTF">2016-05-21T09:16:00Z</dcterms:created>
  <dcterms:modified xsi:type="dcterms:W3CDTF">2017-11-26T08:39:16Z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