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07_聊聊https的工作原理？为啥用https就可以加密通信？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95</cp:revision>
  <dcterms:created xsi:type="dcterms:W3CDTF">2016-05-21T09:16:00Z</dcterms:created>
  <dcterms:modified xsi:type="dcterms:W3CDTF">2018-04-28T01:19:45Z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