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10_进程间是如何通信的？线程间又如何切换呢？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99</cp:revision>
  <dcterms:created xsi:type="dcterms:W3CDTF">2016-05-21T09:16:00Z</dcterms:created>
  <dcterms:modified xsi:type="dcterms:W3CDTF">2018-04-28T02:50:55Z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