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（第二季）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lang="en-US"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_线上服务器CPU 100%了！该怎么排查、定位和解决？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9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4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98</cp:revision>
  <dcterms:created xsi:type="dcterms:W3CDTF">2016-05-21T09:16:00Z</dcterms:created>
  <dcterms:modified xsi:type="dcterms:W3CDTF">2018-04-28T03:07:20Z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