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111468" y="1741443"/>
            <a:ext cx="629475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互联网Java工程师面试突击训练</a:t>
            </a:r>
            <a:endParaRPr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（第二季）</a:t>
            </a:r>
            <a:endParaRPr lang="zh-CN"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034499" y="2890324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12_线上机器的磁盘空间快满了应该怎么处理？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60099" y="3804556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55360" y="3804285"/>
            <a:ext cx="119634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石杉码农学院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5429724"/>
            <a:ext cx="12220813" cy="1440976"/>
            <a:chOff x="-28813" y="5429724"/>
            <a:chExt cx="12220813" cy="14409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3781822" y="5429724"/>
              <a:ext cx="52355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石杉老师助理（小棠）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2564484767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29"/>
          <p:cNvSpPr txBox="1">
            <a:spLocks noChangeArrowheads="1"/>
          </p:cNvSpPr>
          <p:nvPr/>
        </p:nvSpPr>
        <p:spPr bwMode="auto">
          <a:xfrm>
            <a:off x="3781822" y="5858984"/>
            <a:ext cx="5235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石杉</a:t>
            </a:r>
            <a:r>
              <a:rPr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码农学院微信公众号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：石杉码农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55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5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WPS 演示</Application>
  <PresentationFormat>自定义</PresentationFormat>
  <Paragraphs>13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admin</cp:lastModifiedBy>
  <cp:revision>101</cp:revision>
  <dcterms:created xsi:type="dcterms:W3CDTF">2016-05-21T09:16:00Z</dcterms:created>
  <dcterms:modified xsi:type="dcterms:W3CDTF">2018-04-28T03:25:02Z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2052-10.1.0.7311</vt:lpwstr>
  </property>
</Properties>
</file>