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13_提醒一下自行复习并发编程的常见基础面试题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59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9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102</cp:revision>
  <dcterms:created xsi:type="dcterms:W3CDTF">2016-05-21T09:16:00Z</dcterms:created>
  <dcterms:modified xsi:type="dcterms:W3CDTF">2018-04-28T05:47:56Z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