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14_抗住面试官的线程池N个连环炮的发问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30083" y="54170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ags/tag1.xml><?xml version="1.0" encoding="utf-8"?>
<p:tagLst xmlns:p="http://schemas.openxmlformats.org/presentationml/2006/main">
  <p:tag name="KSO_WM_DOC_GUID" val="{21679d6e-45f0-4928-8571-5e86ca52ad7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黑体</vt:lpstr>
      <vt:lpstr>Calibri</vt:lpstr>
      <vt:lpstr>Arial Unicode MS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Eliza</cp:lastModifiedBy>
  <cp:revision>272</cp:revision>
  <dcterms:created xsi:type="dcterms:W3CDTF">2016-05-21T09:16:00Z</dcterms:created>
  <dcterms:modified xsi:type="dcterms:W3CDTF">2020-03-16T15:05:03Z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