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15_你能聊聊CAS一般怎么用以及CAS工作原理是啥？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8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3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104</cp:revision>
  <dcterms:created xsi:type="dcterms:W3CDTF">2016-05-21T09:16:00Z</dcterms:created>
  <dcterms:modified xsi:type="dcterms:W3CDTF">2018-04-28T08:19:11Z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